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0C6-2C34-4BCE-AE2C-BDC348BE6A0A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953-82E0-4AF7-95D1-22F71920C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7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60C6-2C34-4BCE-AE2C-BDC348BE6A0A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A953-82E0-4AF7-95D1-22F71920C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0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74389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7697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41901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811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3936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41936"/>
      </p:ext>
    </p:extLst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50128"/>
      </p:ext>
    </p:extLst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0164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3349"/>
      </p:ext>
    </p:extLst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9125"/>
      </p:ext>
    </p:extLst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51831"/>
      </p:ext>
    </p:extLst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30643"/>
      </p:ext>
    </p:extLst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51248"/>
      </p:ext>
    </p:extLst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7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80190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5680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3358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43360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016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(16:10)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Проектировщик</dc:creator>
  <cp:lastModifiedBy>Проектировщик</cp:lastModifiedBy>
  <cp:revision>1</cp:revision>
  <dcterms:created xsi:type="dcterms:W3CDTF">2014-05-21T12:46:55Z</dcterms:created>
  <dcterms:modified xsi:type="dcterms:W3CDTF">2014-05-21T12:46:56Z</dcterms:modified>
</cp:coreProperties>
</file>