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715000" type="screen16x1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2AA-B4AE-4D38-9F66-1DAF7F940CF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624-3FB7-419D-A29E-F55DC964E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2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42AA-B4AE-4D38-9F66-1DAF7F940CF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5624-3FB7-419D-A29E-F55DC964E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2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6975"/>
      </p:ext>
    </p:extLst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9828"/>
      </p:ext>
    </p:extLst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18970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017"/>
      </p:ext>
    </p:extLst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8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1892"/>
      </p:ext>
    </p:extLst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9080"/>
      </p:ext>
    </p:extLst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8673"/>
      </p:ext>
    </p:extLst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2018"/>
      </p:ext>
    </p:extLst>
  </p:cSld>
  <p:clrMapOvr>
    <a:masterClrMapping/>
  </p:clrMapOvr>
  <p:transition spd="slow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32472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3318"/>
      </p:ext>
    </p:extLst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8965"/>
      </p:ext>
    </p:extLst>
  </p:cSld>
  <p:clrMapOvr>
    <a:masterClrMapping/>
  </p:clrMapOvr>
  <p:transition spd="slow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88182"/>
      </p:ext>
    </p:extLst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ferris dir="l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6753"/>
      </p:ext>
    </p:extLst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49584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2321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21785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4583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8149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1763"/>
      </p:ext>
    </p:extLst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(16:10)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Проектировщик</dc:creator>
  <cp:lastModifiedBy>Проектировщик</cp:lastModifiedBy>
  <cp:revision>1</cp:revision>
  <dcterms:created xsi:type="dcterms:W3CDTF">2014-05-21T12:44:06Z</dcterms:created>
  <dcterms:modified xsi:type="dcterms:W3CDTF">2014-05-21T12:44:07Z</dcterms:modified>
</cp:coreProperties>
</file>