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280-8621-4600-B19D-B9C0CFBA8B50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9A56-4E4B-4DA5-85EB-2E783A45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E280-8621-4600-B19D-B9C0CFBA8B50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9A56-4E4B-4DA5-85EB-2E783A45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1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6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97036"/>
      </p:ext>
    </p:extLst>
  </p:cSld>
  <p:clrMapOvr>
    <a:masterClrMapping/>
  </p:clrMapOvr>
  <p:transition spd="med" advTm="3000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81373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9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21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(16:10)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Проектировщик</dc:creator>
  <cp:lastModifiedBy>Проектировщик</cp:lastModifiedBy>
  <cp:revision>1</cp:revision>
  <dcterms:created xsi:type="dcterms:W3CDTF">2014-05-20T08:10:13Z</dcterms:created>
  <dcterms:modified xsi:type="dcterms:W3CDTF">2014-05-20T08:10:13Z</dcterms:modified>
</cp:coreProperties>
</file>