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FE6-0E5B-4874-B0C6-28B65ACBCE19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BBD0-6439-4900-8FB8-158149FA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6FE6-0E5B-4874-B0C6-28B65ACBCE19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BBD0-6439-4900-8FB8-158149FAF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2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2140"/>
      </p:ext>
    </p:extLst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59246"/>
      </p:ext>
    </p:extLst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58719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29782"/>
      </p:ext>
    </p:extLst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78170"/>
      </p:ext>
    </p:extLst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8971"/>
      </p:ext>
    </p:extLst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59022"/>
      </p:ext>
    </p:extLst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98735"/>
      </p:ext>
    </p:extLst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6570"/>
      </p:ext>
    </p:extLst>
  </p:cSld>
  <p:clrMapOvr>
    <a:masterClrMapping/>
  </p:clrMapOvr>
  <p:transition spd="slow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81516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2814"/>
      </p:ext>
    </p:extLst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6620"/>
      </p:ext>
    </p:extLst>
  </p:cSld>
  <p:clrMapOvr>
    <a:masterClrMapping/>
  </p:clrMapOvr>
  <p:transition spd="slow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33622"/>
      </p:ext>
    </p:extLst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56576"/>
      </p:ext>
    </p:extLst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7487"/>
      </p:ext>
    </p:extLst>
  </p:cSld>
  <p:clrMapOvr>
    <a:masterClrMapping/>
  </p:clrMapOvr>
  <p:transition spd="slow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99033"/>
      </p:ext>
    </p:extLst>
  </p:cSld>
  <p:clrMapOvr>
    <a:masterClrMapping/>
  </p:clrMapOvr>
  <p:transition spd="slow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4672"/>
      </p:ext>
    </p:extLst>
  </p:cSld>
  <p:clrMapOvr>
    <a:masterClrMapping/>
  </p:clrMapOvr>
  <p:transition spd="slow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41964"/>
      </p:ext>
    </p:extLst>
  </p:cSld>
  <p:clrMapOvr>
    <a:masterClrMapping/>
  </p:clrMapOvr>
  <p:transition spd="slow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73837"/>
      </p:ext>
    </p:extLst>
  </p:cSld>
  <p:clrMapOvr>
    <a:masterClrMapping/>
  </p:clrMapOvr>
  <p:transition spd="slow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3143"/>
      </p:ext>
    </p:extLst>
  </p:cSld>
  <p:clrMapOvr>
    <a:masterClrMapping/>
  </p:clrMapOvr>
  <p:transition spd="slow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4281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3807"/>
      </p:ext>
    </p:extLst>
  </p:cSld>
  <p:clrMapOvr>
    <a:masterClrMapping/>
  </p:clrMapOvr>
  <p:transition spd="slow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0278"/>
      </p:ext>
    </p:extLst>
  </p:cSld>
  <p:clrMapOvr>
    <a:masterClrMapping/>
  </p:clrMapOvr>
  <p:transition spd="slow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81927"/>
      </p:ext>
    </p:extLst>
  </p:cSld>
  <p:clrMapOvr>
    <a:masterClrMapping/>
  </p:clrMapOvr>
  <p:transition spd="slow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0309"/>
      </p:ext>
    </p:extLst>
  </p:cSld>
  <p:clrMapOvr>
    <a:masterClrMapping/>
  </p:clrMapOvr>
  <p:transition spd="slow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4703"/>
      </p:ext>
    </p:extLst>
  </p:cSld>
  <p:clrMapOvr>
    <a:masterClrMapping/>
  </p:clrMapOvr>
  <p:transition spd="slow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1542"/>
      </p:ext>
    </p:extLst>
  </p:cSld>
  <p:clrMapOvr>
    <a:masterClrMapping/>
  </p:clrMapOvr>
  <p:transition spd="slow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31049"/>
      </p:ext>
    </p:extLst>
  </p:cSld>
  <p:clrMapOvr>
    <a:masterClrMapping/>
  </p:clrMapOvr>
  <p:transition spd="slow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2082"/>
      </p:ext>
    </p:extLst>
  </p:cSld>
  <p:clrMapOvr>
    <a:masterClrMapping/>
  </p:clrMapOvr>
  <p:transition spd="slow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5374"/>
      </p:ext>
    </p:extLst>
  </p:cSld>
  <p:clrMapOvr>
    <a:masterClrMapping/>
  </p:clrMapOvr>
  <p:transition spd="slow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alt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7310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40775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4250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47080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0962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9001"/>
      </p:ext>
    </p:extLst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(16:10)</PresentationFormat>
  <Paragraphs>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Проектировщик</dc:creator>
  <cp:lastModifiedBy>Проектировщик</cp:lastModifiedBy>
  <cp:revision>1</cp:revision>
  <dcterms:created xsi:type="dcterms:W3CDTF">2014-05-26T10:42:31Z</dcterms:created>
  <dcterms:modified xsi:type="dcterms:W3CDTF">2014-05-26T10:42:31Z</dcterms:modified>
</cp:coreProperties>
</file>