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Masters/slideMaster13.xml" ContentType="application/vnd.openxmlformats-officedocument.presentationml.slideMaster+xml"/>
  <Override PartName="/ppt/commentAuthors.xml" ContentType="application/vnd.openxmlformats-officedocument.presentationml.commentAuthors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0" r:id="rId2"/>
    <p:sldMasterId id="2147483651" r:id="rId3"/>
    <p:sldMasterId id="2147483652" r:id="rId4"/>
    <p:sldMasterId id="2147483653" r:id="rId5"/>
    <p:sldMasterId id="2147483654" r:id="rId6"/>
    <p:sldMasterId id="2147483655" r:id="rId7"/>
    <p:sldMasterId id="2147483656" r:id="rId8"/>
    <p:sldMasterId id="2147483657" r:id="rId9"/>
    <p:sldMasterId id="2147483658" r:id="rId10"/>
    <p:sldMasterId id="2147483659" r:id="rId11"/>
    <p:sldMasterId id="2147483660" r:id="rId12"/>
    <p:sldMasterId id="2147483661" r:id="rId13"/>
    <p:sldMasterId id="2147483662" r:id="rId14"/>
    <p:sldMasterId id="2147483663" r:id="rId15"/>
  </p:sldMasterIdLst>
  <p:notesMasterIdLst>
    <p:notesMasterId r:id="rId61"/>
  </p:notesMasterIdLst>
  <p:sldIdLst>
    <p:sldId id="469" r:id="rId16"/>
    <p:sldId id="526" r:id="rId17"/>
    <p:sldId id="520" r:id="rId18"/>
    <p:sldId id="521" r:id="rId19"/>
    <p:sldId id="495" r:id="rId20"/>
    <p:sldId id="522" r:id="rId21"/>
    <p:sldId id="463" r:id="rId22"/>
    <p:sldId id="523" r:id="rId23"/>
    <p:sldId id="487" r:id="rId24"/>
    <p:sldId id="539" r:id="rId25"/>
    <p:sldId id="524" r:id="rId26"/>
    <p:sldId id="527" r:id="rId27"/>
    <p:sldId id="528" r:id="rId28"/>
    <p:sldId id="529" r:id="rId29"/>
    <p:sldId id="530" r:id="rId30"/>
    <p:sldId id="532" r:id="rId31"/>
    <p:sldId id="533" r:id="rId32"/>
    <p:sldId id="534" r:id="rId33"/>
    <p:sldId id="531" r:id="rId34"/>
    <p:sldId id="535" r:id="rId35"/>
    <p:sldId id="536" r:id="rId36"/>
    <p:sldId id="537" r:id="rId37"/>
    <p:sldId id="517" r:id="rId38"/>
    <p:sldId id="518" r:id="rId39"/>
    <p:sldId id="509" r:id="rId40"/>
    <p:sldId id="508" r:id="rId41"/>
    <p:sldId id="519" r:id="rId42"/>
    <p:sldId id="510" r:id="rId43"/>
    <p:sldId id="511" r:id="rId44"/>
    <p:sldId id="512" r:id="rId45"/>
    <p:sldId id="513" r:id="rId46"/>
    <p:sldId id="514" r:id="rId47"/>
    <p:sldId id="515" r:id="rId48"/>
    <p:sldId id="516" r:id="rId49"/>
    <p:sldId id="540" r:id="rId50"/>
    <p:sldId id="541" r:id="rId51"/>
    <p:sldId id="542" r:id="rId52"/>
    <p:sldId id="543" r:id="rId53"/>
    <p:sldId id="544" r:id="rId54"/>
    <p:sldId id="545" r:id="rId55"/>
    <p:sldId id="546" r:id="rId56"/>
    <p:sldId id="547" r:id="rId57"/>
    <p:sldId id="548" r:id="rId58"/>
    <p:sldId id="549" r:id="rId59"/>
    <p:sldId id="389" r:id="rId60"/>
  </p:sldIdLst>
  <p:sldSz cx="9144000" cy="5715000" type="screen16x10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accent2"/>
        </a:solidFill>
        <a:latin typeface="Tahoma" pitchFamily="34" charset="0"/>
        <a:ea typeface="+mn-ea"/>
        <a:cs typeface="Arial" charset="0"/>
      </a:defRPr>
    </a:lvl1pPr>
    <a:lvl2pPr marL="396804" algn="l" rtl="0" fontAlgn="base">
      <a:spcBef>
        <a:spcPct val="0"/>
      </a:spcBef>
      <a:spcAft>
        <a:spcPct val="0"/>
      </a:spcAft>
      <a:defRPr sz="1200" kern="1200">
        <a:solidFill>
          <a:schemeClr val="accent2"/>
        </a:solidFill>
        <a:latin typeface="Tahoma" pitchFamily="34" charset="0"/>
        <a:ea typeface="+mn-ea"/>
        <a:cs typeface="Arial" charset="0"/>
      </a:defRPr>
    </a:lvl2pPr>
    <a:lvl3pPr marL="793608" algn="l" rtl="0" fontAlgn="base">
      <a:spcBef>
        <a:spcPct val="0"/>
      </a:spcBef>
      <a:spcAft>
        <a:spcPct val="0"/>
      </a:spcAft>
      <a:defRPr sz="1200" kern="1200">
        <a:solidFill>
          <a:schemeClr val="accent2"/>
        </a:solidFill>
        <a:latin typeface="Tahoma" pitchFamily="34" charset="0"/>
        <a:ea typeface="+mn-ea"/>
        <a:cs typeface="Arial" charset="0"/>
      </a:defRPr>
    </a:lvl3pPr>
    <a:lvl4pPr marL="1190412" algn="l" rtl="0" fontAlgn="base">
      <a:spcBef>
        <a:spcPct val="0"/>
      </a:spcBef>
      <a:spcAft>
        <a:spcPct val="0"/>
      </a:spcAft>
      <a:defRPr sz="1200" kern="1200">
        <a:solidFill>
          <a:schemeClr val="accent2"/>
        </a:solidFill>
        <a:latin typeface="Tahoma" pitchFamily="34" charset="0"/>
        <a:ea typeface="+mn-ea"/>
        <a:cs typeface="Arial" charset="0"/>
      </a:defRPr>
    </a:lvl4pPr>
    <a:lvl5pPr marL="1587216" algn="l" rtl="0" fontAlgn="base">
      <a:spcBef>
        <a:spcPct val="0"/>
      </a:spcBef>
      <a:spcAft>
        <a:spcPct val="0"/>
      </a:spcAft>
      <a:defRPr sz="1200" kern="1200">
        <a:solidFill>
          <a:schemeClr val="accent2"/>
        </a:solidFill>
        <a:latin typeface="Tahoma" pitchFamily="34" charset="0"/>
        <a:ea typeface="+mn-ea"/>
        <a:cs typeface="Arial" charset="0"/>
      </a:defRPr>
    </a:lvl5pPr>
    <a:lvl6pPr marL="1984019" algn="l" defTabSz="793608" rtl="0" eaLnBrk="1" latinLnBrk="0" hangingPunct="1">
      <a:defRPr sz="1200" kern="1200">
        <a:solidFill>
          <a:schemeClr val="accent2"/>
        </a:solidFill>
        <a:latin typeface="Tahoma" pitchFamily="34" charset="0"/>
        <a:ea typeface="+mn-ea"/>
        <a:cs typeface="Arial" charset="0"/>
      </a:defRPr>
    </a:lvl6pPr>
    <a:lvl7pPr marL="2380823" algn="l" defTabSz="793608" rtl="0" eaLnBrk="1" latinLnBrk="0" hangingPunct="1">
      <a:defRPr sz="1200" kern="1200">
        <a:solidFill>
          <a:schemeClr val="accent2"/>
        </a:solidFill>
        <a:latin typeface="Tahoma" pitchFamily="34" charset="0"/>
        <a:ea typeface="+mn-ea"/>
        <a:cs typeface="Arial" charset="0"/>
      </a:defRPr>
    </a:lvl7pPr>
    <a:lvl8pPr marL="2777627" algn="l" defTabSz="793608" rtl="0" eaLnBrk="1" latinLnBrk="0" hangingPunct="1">
      <a:defRPr sz="1200" kern="1200">
        <a:solidFill>
          <a:schemeClr val="accent2"/>
        </a:solidFill>
        <a:latin typeface="Tahoma" pitchFamily="34" charset="0"/>
        <a:ea typeface="+mn-ea"/>
        <a:cs typeface="Arial" charset="0"/>
      </a:defRPr>
    </a:lvl8pPr>
    <a:lvl9pPr marL="3174431" algn="l" defTabSz="793608" rtl="0" eaLnBrk="1" latinLnBrk="0" hangingPunct="1">
      <a:defRPr sz="1200" kern="1200">
        <a:solidFill>
          <a:schemeClr val="accent2"/>
        </a:solidFill>
        <a:latin typeface="Tahoma" pitchFamily="34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.shelestova" initials="n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3300"/>
    <a:srgbClr val="FF9933"/>
    <a:srgbClr val="FF9900"/>
    <a:srgbClr val="A7E8FF"/>
    <a:srgbClr val="CC6600"/>
    <a:srgbClr val="FF0000"/>
    <a:srgbClr val="D60000"/>
    <a:srgbClr val="820000"/>
    <a:srgbClr val="920000"/>
    <a:srgbClr val="FF99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98" autoAdjust="0"/>
    <p:restoredTop sz="97286" autoAdjust="0"/>
  </p:normalViewPr>
  <p:slideViewPr>
    <p:cSldViewPr>
      <p:cViewPr>
        <p:scale>
          <a:sx n="140" d="100"/>
          <a:sy n="140" d="100"/>
        </p:scale>
        <p:origin x="-906" y="-222"/>
      </p:cViewPr>
      <p:guideLst>
        <p:guide orient="horz" pos="757"/>
        <p:guide pos="5628"/>
        <p:guide pos="1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48"/>
    </p:cViewPr>
  </p:sorterViewPr>
  <p:notesViewPr>
    <p:cSldViewPr>
      <p:cViewPr varScale="1">
        <p:scale>
          <a:sx n="58" d="100"/>
          <a:sy n="58" d="100"/>
        </p:scale>
        <p:origin x="-1914" y="-84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61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1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1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8834D30A-1DB8-46B0-B368-459542846B09}" type="datetimeFigureOut">
              <a:rPr lang="ru-RU"/>
              <a:pPr>
                <a:defRPr/>
              </a:pPr>
              <a:t>07.07.2014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744538"/>
            <a:ext cx="59563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1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1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B57B1D5F-CC2E-478D-B6FA-6B709504BD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43350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96804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9360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90412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87216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84019" algn="l" defTabSz="79360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80823" algn="l" defTabSz="79360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77627" algn="l" defTabSz="79360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74431" algn="l" defTabSz="79360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744538"/>
            <a:ext cx="59563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7B1D5F-CC2E-478D-B6FA-6B709504BD84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0805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744538"/>
            <a:ext cx="59563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7B1D5F-CC2E-478D-B6FA-6B709504BD84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3621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20688" y="744538"/>
            <a:ext cx="59563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1925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DCB2A9-653E-4F04-9511-2B5946B04290}" type="slidenum">
              <a:rPr lang="ru-RU" smtClean="0">
                <a:cs typeface="Arial" charset="0"/>
              </a:rPr>
              <a:pPr/>
              <a:t>7</a:t>
            </a:fld>
            <a:endParaRPr lang="ru-RU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20688" y="744538"/>
            <a:ext cx="59563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1925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DCB2A9-653E-4F04-9511-2B5946B04290}" type="slidenum">
              <a:rPr lang="ru-RU" smtClean="0">
                <a:cs typeface="Arial" charset="0"/>
              </a:rPr>
              <a:pPr/>
              <a:t>8</a:t>
            </a:fld>
            <a:endParaRPr lang="ru-RU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20688" y="744538"/>
            <a:ext cx="59563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1925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DCB2A9-653E-4F04-9511-2B5946B04290}" type="slidenum">
              <a:rPr lang="ru-RU" smtClean="0">
                <a:cs typeface="Arial" charset="0"/>
              </a:rPr>
              <a:pPr/>
              <a:t>10</a:t>
            </a:fld>
            <a:endParaRPr lang="ru-RU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20688" y="744538"/>
            <a:ext cx="59563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1925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DCB2A9-653E-4F04-9511-2B5946B04290}" type="slidenum">
              <a:rPr lang="ru-RU" smtClean="0">
                <a:cs typeface="Arial" charset="0"/>
              </a:rPr>
              <a:pPr/>
              <a:t>11</a:t>
            </a:fld>
            <a:endParaRPr lang="ru-RU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744538"/>
            <a:ext cx="59563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7B1D5F-CC2E-478D-B6FA-6B709504BD84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3621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744538"/>
            <a:ext cx="59563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7B1D5F-CC2E-478D-B6FA-6B709504BD84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3621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084" y="1775355"/>
            <a:ext cx="7771834" cy="12250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166" y="3238500"/>
            <a:ext cx="6399668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396804" indent="0" algn="ctr">
              <a:buNone/>
              <a:defRPr/>
            </a:lvl2pPr>
            <a:lvl3pPr marL="793608" indent="0" algn="ctr">
              <a:buNone/>
              <a:defRPr/>
            </a:lvl3pPr>
            <a:lvl4pPr marL="1190412" indent="0" algn="ctr">
              <a:buNone/>
              <a:defRPr/>
            </a:lvl4pPr>
            <a:lvl5pPr marL="1587216" indent="0" algn="ctr">
              <a:buNone/>
              <a:defRPr/>
            </a:lvl5pPr>
            <a:lvl6pPr marL="1984019" indent="0" algn="ctr">
              <a:buNone/>
              <a:defRPr/>
            </a:lvl6pPr>
            <a:lvl7pPr marL="2380823" indent="0" algn="ctr">
              <a:buNone/>
              <a:defRPr/>
            </a:lvl7pPr>
            <a:lvl8pPr marL="2777627" indent="0" algn="ctr">
              <a:buNone/>
              <a:defRPr/>
            </a:lvl8pPr>
            <a:lvl9pPr marL="317443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350C6-CF68-4C38-8996-F0D275DFF4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88334-EC95-4ADE-9200-AE4DE90889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084" y="1775355"/>
            <a:ext cx="7771834" cy="12250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166" y="3238500"/>
            <a:ext cx="6399668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396804" indent="0" algn="ctr">
              <a:buNone/>
              <a:defRPr/>
            </a:lvl2pPr>
            <a:lvl3pPr marL="793608" indent="0" algn="ctr">
              <a:buNone/>
              <a:defRPr/>
            </a:lvl3pPr>
            <a:lvl4pPr marL="1190412" indent="0" algn="ctr">
              <a:buNone/>
              <a:defRPr/>
            </a:lvl4pPr>
            <a:lvl5pPr marL="1587216" indent="0" algn="ctr">
              <a:buNone/>
              <a:defRPr/>
            </a:lvl5pPr>
            <a:lvl6pPr marL="1984019" indent="0" algn="ctr">
              <a:buNone/>
              <a:defRPr/>
            </a:lvl6pPr>
            <a:lvl7pPr marL="2380823" indent="0" algn="ctr">
              <a:buNone/>
              <a:defRPr/>
            </a:lvl7pPr>
            <a:lvl8pPr marL="2777627" indent="0" algn="ctr">
              <a:buNone/>
              <a:defRPr/>
            </a:lvl8pPr>
            <a:lvl9pPr marL="317443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9D38D-EB60-447A-AF9A-2D84BABCD9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208C9-CE98-486F-892B-1ACD72CFD5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64" y="3672417"/>
            <a:ext cx="7771834" cy="1135063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64" y="2422261"/>
            <a:ext cx="7771834" cy="1250156"/>
          </a:xfrm>
        </p:spPr>
        <p:txBody>
          <a:bodyPr anchor="b"/>
          <a:lstStyle>
            <a:lvl1pPr marL="0" indent="0">
              <a:buNone/>
              <a:defRPr sz="1700"/>
            </a:lvl1pPr>
            <a:lvl2pPr marL="396804" indent="0">
              <a:buNone/>
              <a:defRPr sz="1600"/>
            </a:lvl2pPr>
            <a:lvl3pPr marL="793608" indent="0">
              <a:buNone/>
              <a:defRPr sz="1400"/>
            </a:lvl3pPr>
            <a:lvl4pPr marL="1190412" indent="0">
              <a:buNone/>
              <a:defRPr sz="1200"/>
            </a:lvl4pPr>
            <a:lvl5pPr marL="1587216" indent="0">
              <a:buNone/>
              <a:defRPr sz="1200"/>
            </a:lvl5pPr>
            <a:lvl6pPr marL="1984019" indent="0">
              <a:buNone/>
              <a:defRPr sz="1200"/>
            </a:lvl6pPr>
            <a:lvl7pPr marL="2380823" indent="0">
              <a:buNone/>
              <a:defRPr sz="1200"/>
            </a:lvl7pPr>
            <a:lvl8pPr marL="2777627" indent="0">
              <a:buNone/>
              <a:defRPr sz="1200"/>
            </a:lvl8pPr>
            <a:lvl9pPr marL="317443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C7B51-AC0E-4368-9C7F-FAEF708193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09" y="1681428"/>
            <a:ext cx="3818017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6427" y="1681428"/>
            <a:ext cx="3818016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FB39E2-985F-4687-B87C-6DEC23A818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918" y="228865"/>
            <a:ext cx="8230166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917" y="1279261"/>
            <a:ext cx="4040109" cy="53313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6804" indent="0">
              <a:buNone/>
              <a:defRPr sz="1700" b="1"/>
            </a:lvl2pPr>
            <a:lvl3pPr marL="793608" indent="0">
              <a:buNone/>
              <a:defRPr sz="1600" b="1"/>
            </a:lvl3pPr>
            <a:lvl4pPr marL="1190412" indent="0">
              <a:buNone/>
              <a:defRPr sz="1400" b="1"/>
            </a:lvl4pPr>
            <a:lvl5pPr marL="1587216" indent="0">
              <a:buNone/>
              <a:defRPr sz="1400" b="1"/>
            </a:lvl5pPr>
            <a:lvl6pPr marL="1984019" indent="0">
              <a:buNone/>
              <a:defRPr sz="1400" b="1"/>
            </a:lvl6pPr>
            <a:lvl7pPr marL="2380823" indent="0">
              <a:buNone/>
              <a:defRPr sz="1400" b="1"/>
            </a:lvl7pPr>
            <a:lvl8pPr marL="2777627" indent="0">
              <a:buNone/>
              <a:defRPr sz="1400" b="1"/>
            </a:lvl8pPr>
            <a:lvl9pPr marL="317443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917" y="1812396"/>
            <a:ext cx="4040109" cy="3292740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59" y="1279261"/>
            <a:ext cx="4041524" cy="53313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6804" indent="0">
              <a:buNone/>
              <a:defRPr sz="1700" b="1"/>
            </a:lvl2pPr>
            <a:lvl3pPr marL="793608" indent="0">
              <a:buNone/>
              <a:defRPr sz="1600" b="1"/>
            </a:lvl3pPr>
            <a:lvl4pPr marL="1190412" indent="0">
              <a:buNone/>
              <a:defRPr sz="1400" b="1"/>
            </a:lvl4pPr>
            <a:lvl5pPr marL="1587216" indent="0">
              <a:buNone/>
              <a:defRPr sz="1400" b="1"/>
            </a:lvl5pPr>
            <a:lvl6pPr marL="1984019" indent="0">
              <a:buNone/>
              <a:defRPr sz="1400" b="1"/>
            </a:lvl6pPr>
            <a:lvl7pPr marL="2380823" indent="0">
              <a:buNone/>
              <a:defRPr sz="1400" b="1"/>
            </a:lvl7pPr>
            <a:lvl8pPr marL="2777627" indent="0">
              <a:buNone/>
              <a:defRPr sz="1400" b="1"/>
            </a:lvl8pPr>
            <a:lvl9pPr marL="317443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59" y="1812396"/>
            <a:ext cx="4041524" cy="3292740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B34E1-CA1E-498E-A09E-F49351A0DB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7501E-EA56-4460-82D4-8CED2E2F0F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288E6-C31C-44D9-BCF4-131033CD5D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918" y="227542"/>
            <a:ext cx="3008862" cy="968375"/>
          </a:xfrm>
        </p:spPr>
        <p:txBody>
          <a:bodyPr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05" y="227542"/>
            <a:ext cx="5112379" cy="48775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918" y="1195917"/>
            <a:ext cx="3008862" cy="3909219"/>
          </a:xfrm>
        </p:spPr>
        <p:txBody>
          <a:bodyPr/>
          <a:lstStyle>
            <a:lvl1pPr marL="0" indent="0">
              <a:buNone/>
              <a:defRPr sz="1200"/>
            </a:lvl1pPr>
            <a:lvl2pPr marL="396804" indent="0">
              <a:buNone/>
              <a:defRPr sz="1000"/>
            </a:lvl2pPr>
            <a:lvl3pPr marL="793608" indent="0">
              <a:buNone/>
              <a:defRPr sz="900"/>
            </a:lvl3pPr>
            <a:lvl4pPr marL="1190412" indent="0">
              <a:buNone/>
              <a:defRPr sz="800"/>
            </a:lvl4pPr>
            <a:lvl5pPr marL="1587216" indent="0">
              <a:buNone/>
              <a:defRPr sz="800"/>
            </a:lvl5pPr>
            <a:lvl6pPr marL="1984019" indent="0">
              <a:buNone/>
              <a:defRPr sz="800"/>
            </a:lvl6pPr>
            <a:lvl7pPr marL="2380823" indent="0">
              <a:buNone/>
              <a:defRPr sz="800"/>
            </a:lvl7pPr>
            <a:lvl8pPr marL="2777627" indent="0">
              <a:buNone/>
              <a:defRPr sz="800"/>
            </a:lvl8pPr>
            <a:lvl9pPr marL="31744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941E4-EC16-4409-8BAC-B34B99D816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304" y="4000500"/>
            <a:ext cx="5485834" cy="472282"/>
          </a:xfrm>
        </p:spPr>
        <p:txBody>
          <a:bodyPr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304" y="510646"/>
            <a:ext cx="5485834" cy="3429000"/>
          </a:xfrm>
        </p:spPr>
        <p:txBody>
          <a:bodyPr/>
          <a:lstStyle>
            <a:lvl1pPr marL="0" indent="0">
              <a:buNone/>
              <a:defRPr sz="2800"/>
            </a:lvl1pPr>
            <a:lvl2pPr marL="396804" indent="0">
              <a:buNone/>
              <a:defRPr sz="2400"/>
            </a:lvl2pPr>
            <a:lvl3pPr marL="793608" indent="0">
              <a:buNone/>
              <a:defRPr sz="2100"/>
            </a:lvl3pPr>
            <a:lvl4pPr marL="1190412" indent="0">
              <a:buNone/>
              <a:defRPr sz="1700"/>
            </a:lvl4pPr>
            <a:lvl5pPr marL="1587216" indent="0">
              <a:buNone/>
              <a:defRPr sz="1700"/>
            </a:lvl5pPr>
            <a:lvl6pPr marL="1984019" indent="0">
              <a:buNone/>
              <a:defRPr sz="1700"/>
            </a:lvl6pPr>
            <a:lvl7pPr marL="2380823" indent="0">
              <a:buNone/>
              <a:defRPr sz="1700"/>
            </a:lvl7pPr>
            <a:lvl8pPr marL="2777627" indent="0">
              <a:buNone/>
              <a:defRPr sz="1700"/>
            </a:lvl8pPr>
            <a:lvl9pPr marL="3174431" indent="0">
              <a:buNone/>
              <a:defRPr sz="17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304" y="4472782"/>
            <a:ext cx="5485834" cy="670718"/>
          </a:xfrm>
        </p:spPr>
        <p:txBody>
          <a:bodyPr/>
          <a:lstStyle>
            <a:lvl1pPr marL="0" indent="0">
              <a:buNone/>
              <a:defRPr sz="1200"/>
            </a:lvl1pPr>
            <a:lvl2pPr marL="396804" indent="0">
              <a:buNone/>
              <a:defRPr sz="1000"/>
            </a:lvl2pPr>
            <a:lvl3pPr marL="793608" indent="0">
              <a:buNone/>
              <a:defRPr sz="900"/>
            </a:lvl3pPr>
            <a:lvl4pPr marL="1190412" indent="0">
              <a:buNone/>
              <a:defRPr sz="800"/>
            </a:lvl4pPr>
            <a:lvl5pPr marL="1587216" indent="0">
              <a:buNone/>
              <a:defRPr sz="800"/>
            </a:lvl5pPr>
            <a:lvl6pPr marL="1984019" indent="0">
              <a:buNone/>
              <a:defRPr sz="800"/>
            </a:lvl6pPr>
            <a:lvl7pPr marL="2380823" indent="0">
              <a:buNone/>
              <a:defRPr sz="800"/>
            </a:lvl7pPr>
            <a:lvl8pPr marL="2777627" indent="0">
              <a:buNone/>
              <a:defRPr sz="800"/>
            </a:lvl8pPr>
            <a:lvl9pPr marL="31744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05190-4693-4FD4-AC92-184D102DA6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1BF0E-12B4-407E-95BE-E243F658CC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3705" y="178594"/>
            <a:ext cx="1950738" cy="49318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074" y="178594"/>
            <a:ext cx="5717829" cy="4931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CEA2A-DADA-4498-9004-F3CB43E46B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3705" y="178594"/>
            <a:ext cx="1950738" cy="49318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074" y="178594"/>
            <a:ext cx="5717829" cy="4931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04DC3-C8E9-4FAC-8209-B53665FF4C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084" y="1775355"/>
            <a:ext cx="7771834" cy="12250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166" y="3238500"/>
            <a:ext cx="6399668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396804" indent="0" algn="ctr">
              <a:buNone/>
              <a:defRPr/>
            </a:lvl2pPr>
            <a:lvl3pPr marL="793608" indent="0" algn="ctr">
              <a:buNone/>
              <a:defRPr/>
            </a:lvl3pPr>
            <a:lvl4pPr marL="1190412" indent="0" algn="ctr">
              <a:buNone/>
              <a:defRPr/>
            </a:lvl4pPr>
            <a:lvl5pPr marL="1587216" indent="0" algn="ctr">
              <a:buNone/>
              <a:defRPr/>
            </a:lvl5pPr>
            <a:lvl6pPr marL="1984019" indent="0" algn="ctr">
              <a:buNone/>
              <a:defRPr/>
            </a:lvl6pPr>
            <a:lvl7pPr marL="2380823" indent="0" algn="ctr">
              <a:buNone/>
              <a:defRPr/>
            </a:lvl7pPr>
            <a:lvl8pPr marL="2777627" indent="0" algn="ctr">
              <a:buNone/>
              <a:defRPr/>
            </a:lvl8pPr>
            <a:lvl9pPr marL="317443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892FC-8137-4A4F-A964-C4F1F10212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C1734-AF31-4219-A633-37CE6A7E68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64" y="3672417"/>
            <a:ext cx="7771834" cy="1135063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64" y="2422261"/>
            <a:ext cx="7771834" cy="1250156"/>
          </a:xfrm>
        </p:spPr>
        <p:txBody>
          <a:bodyPr anchor="b"/>
          <a:lstStyle>
            <a:lvl1pPr marL="0" indent="0">
              <a:buNone/>
              <a:defRPr sz="1700"/>
            </a:lvl1pPr>
            <a:lvl2pPr marL="396804" indent="0">
              <a:buNone/>
              <a:defRPr sz="1600"/>
            </a:lvl2pPr>
            <a:lvl3pPr marL="793608" indent="0">
              <a:buNone/>
              <a:defRPr sz="1400"/>
            </a:lvl3pPr>
            <a:lvl4pPr marL="1190412" indent="0">
              <a:buNone/>
              <a:defRPr sz="1200"/>
            </a:lvl4pPr>
            <a:lvl5pPr marL="1587216" indent="0">
              <a:buNone/>
              <a:defRPr sz="1200"/>
            </a:lvl5pPr>
            <a:lvl6pPr marL="1984019" indent="0">
              <a:buNone/>
              <a:defRPr sz="1200"/>
            </a:lvl6pPr>
            <a:lvl7pPr marL="2380823" indent="0">
              <a:buNone/>
              <a:defRPr sz="1200"/>
            </a:lvl7pPr>
            <a:lvl8pPr marL="2777627" indent="0">
              <a:buNone/>
              <a:defRPr sz="1200"/>
            </a:lvl8pPr>
            <a:lvl9pPr marL="317443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CCD74-E6F7-4A4A-A15E-B296CF90A2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09" y="1681428"/>
            <a:ext cx="3818017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6427" y="1681428"/>
            <a:ext cx="3818016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5C9F4-9B42-4B94-BD27-1244B6C21B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918" y="228865"/>
            <a:ext cx="8230166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917" y="1279261"/>
            <a:ext cx="4040109" cy="53313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6804" indent="0">
              <a:buNone/>
              <a:defRPr sz="1700" b="1"/>
            </a:lvl2pPr>
            <a:lvl3pPr marL="793608" indent="0">
              <a:buNone/>
              <a:defRPr sz="1600" b="1"/>
            </a:lvl3pPr>
            <a:lvl4pPr marL="1190412" indent="0">
              <a:buNone/>
              <a:defRPr sz="1400" b="1"/>
            </a:lvl4pPr>
            <a:lvl5pPr marL="1587216" indent="0">
              <a:buNone/>
              <a:defRPr sz="1400" b="1"/>
            </a:lvl5pPr>
            <a:lvl6pPr marL="1984019" indent="0">
              <a:buNone/>
              <a:defRPr sz="1400" b="1"/>
            </a:lvl6pPr>
            <a:lvl7pPr marL="2380823" indent="0">
              <a:buNone/>
              <a:defRPr sz="1400" b="1"/>
            </a:lvl7pPr>
            <a:lvl8pPr marL="2777627" indent="0">
              <a:buNone/>
              <a:defRPr sz="1400" b="1"/>
            </a:lvl8pPr>
            <a:lvl9pPr marL="317443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917" y="1812396"/>
            <a:ext cx="4040109" cy="3292740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59" y="1279261"/>
            <a:ext cx="4041524" cy="53313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6804" indent="0">
              <a:buNone/>
              <a:defRPr sz="1700" b="1"/>
            </a:lvl2pPr>
            <a:lvl3pPr marL="793608" indent="0">
              <a:buNone/>
              <a:defRPr sz="1600" b="1"/>
            </a:lvl3pPr>
            <a:lvl4pPr marL="1190412" indent="0">
              <a:buNone/>
              <a:defRPr sz="1400" b="1"/>
            </a:lvl4pPr>
            <a:lvl5pPr marL="1587216" indent="0">
              <a:buNone/>
              <a:defRPr sz="1400" b="1"/>
            </a:lvl5pPr>
            <a:lvl6pPr marL="1984019" indent="0">
              <a:buNone/>
              <a:defRPr sz="1400" b="1"/>
            </a:lvl6pPr>
            <a:lvl7pPr marL="2380823" indent="0">
              <a:buNone/>
              <a:defRPr sz="1400" b="1"/>
            </a:lvl7pPr>
            <a:lvl8pPr marL="2777627" indent="0">
              <a:buNone/>
              <a:defRPr sz="1400" b="1"/>
            </a:lvl8pPr>
            <a:lvl9pPr marL="317443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59" y="1812396"/>
            <a:ext cx="4041524" cy="3292740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C4A8A-9AE3-47AC-99B5-6DAF2BEDEB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D130B-BB0E-4293-A9E7-991DCA4BDC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BCD465-EFF7-4F93-A03A-103DA9442F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918" y="227542"/>
            <a:ext cx="3008862" cy="968375"/>
          </a:xfrm>
        </p:spPr>
        <p:txBody>
          <a:bodyPr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05" y="227542"/>
            <a:ext cx="5112379" cy="48775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918" y="1195917"/>
            <a:ext cx="3008862" cy="3909219"/>
          </a:xfrm>
        </p:spPr>
        <p:txBody>
          <a:bodyPr/>
          <a:lstStyle>
            <a:lvl1pPr marL="0" indent="0">
              <a:buNone/>
              <a:defRPr sz="1200"/>
            </a:lvl1pPr>
            <a:lvl2pPr marL="396804" indent="0">
              <a:buNone/>
              <a:defRPr sz="1000"/>
            </a:lvl2pPr>
            <a:lvl3pPr marL="793608" indent="0">
              <a:buNone/>
              <a:defRPr sz="900"/>
            </a:lvl3pPr>
            <a:lvl4pPr marL="1190412" indent="0">
              <a:buNone/>
              <a:defRPr sz="800"/>
            </a:lvl4pPr>
            <a:lvl5pPr marL="1587216" indent="0">
              <a:buNone/>
              <a:defRPr sz="800"/>
            </a:lvl5pPr>
            <a:lvl6pPr marL="1984019" indent="0">
              <a:buNone/>
              <a:defRPr sz="800"/>
            </a:lvl6pPr>
            <a:lvl7pPr marL="2380823" indent="0">
              <a:buNone/>
              <a:defRPr sz="800"/>
            </a:lvl7pPr>
            <a:lvl8pPr marL="2777627" indent="0">
              <a:buNone/>
              <a:defRPr sz="800"/>
            </a:lvl8pPr>
            <a:lvl9pPr marL="31744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4FEB4-3F66-48D5-A738-EB190BB677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304" y="4000500"/>
            <a:ext cx="5485834" cy="472282"/>
          </a:xfrm>
        </p:spPr>
        <p:txBody>
          <a:bodyPr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304" y="510646"/>
            <a:ext cx="5485834" cy="3429000"/>
          </a:xfrm>
        </p:spPr>
        <p:txBody>
          <a:bodyPr/>
          <a:lstStyle>
            <a:lvl1pPr marL="0" indent="0">
              <a:buNone/>
              <a:defRPr sz="2800"/>
            </a:lvl1pPr>
            <a:lvl2pPr marL="396804" indent="0">
              <a:buNone/>
              <a:defRPr sz="2400"/>
            </a:lvl2pPr>
            <a:lvl3pPr marL="793608" indent="0">
              <a:buNone/>
              <a:defRPr sz="2100"/>
            </a:lvl3pPr>
            <a:lvl4pPr marL="1190412" indent="0">
              <a:buNone/>
              <a:defRPr sz="1700"/>
            </a:lvl4pPr>
            <a:lvl5pPr marL="1587216" indent="0">
              <a:buNone/>
              <a:defRPr sz="1700"/>
            </a:lvl5pPr>
            <a:lvl6pPr marL="1984019" indent="0">
              <a:buNone/>
              <a:defRPr sz="1700"/>
            </a:lvl6pPr>
            <a:lvl7pPr marL="2380823" indent="0">
              <a:buNone/>
              <a:defRPr sz="1700"/>
            </a:lvl7pPr>
            <a:lvl8pPr marL="2777627" indent="0">
              <a:buNone/>
              <a:defRPr sz="1700"/>
            </a:lvl8pPr>
            <a:lvl9pPr marL="3174431" indent="0">
              <a:buNone/>
              <a:defRPr sz="17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304" y="4472782"/>
            <a:ext cx="5485834" cy="670718"/>
          </a:xfrm>
        </p:spPr>
        <p:txBody>
          <a:bodyPr/>
          <a:lstStyle>
            <a:lvl1pPr marL="0" indent="0">
              <a:buNone/>
              <a:defRPr sz="1200"/>
            </a:lvl1pPr>
            <a:lvl2pPr marL="396804" indent="0">
              <a:buNone/>
              <a:defRPr sz="1000"/>
            </a:lvl2pPr>
            <a:lvl3pPr marL="793608" indent="0">
              <a:buNone/>
              <a:defRPr sz="900"/>
            </a:lvl3pPr>
            <a:lvl4pPr marL="1190412" indent="0">
              <a:buNone/>
              <a:defRPr sz="800"/>
            </a:lvl4pPr>
            <a:lvl5pPr marL="1587216" indent="0">
              <a:buNone/>
              <a:defRPr sz="800"/>
            </a:lvl5pPr>
            <a:lvl6pPr marL="1984019" indent="0">
              <a:buNone/>
              <a:defRPr sz="800"/>
            </a:lvl6pPr>
            <a:lvl7pPr marL="2380823" indent="0">
              <a:buNone/>
              <a:defRPr sz="800"/>
            </a:lvl7pPr>
            <a:lvl8pPr marL="2777627" indent="0">
              <a:buNone/>
              <a:defRPr sz="800"/>
            </a:lvl8pPr>
            <a:lvl9pPr marL="31744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88B9B-457A-4AF3-BB02-33ACC002AE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084" y="1775355"/>
            <a:ext cx="7771834" cy="12250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166" y="3238500"/>
            <a:ext cx="6399668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396804" indent="0" algn="ctr">
              <a:buNone/>
              <a:defRPr/>
            </a:lvl2pPr>
            <a:lvl3pPr marL="793608" indent="0" algn="ctr">
              <a:buNone/>
              <a:defRPr/>
            </a:lvl3pPr>
            <a:lvl4pPr marL="1190412" indent="0" algn="ctr">
              <a:buNone/>
              <a:defRPr/>
            </a:lvl4pPr>
            <a:lvl5pPr marL="1587216" indent="0" algn="ctr">
              <a:buNone/>
              <a:defRPr/>
            </a:lvl5pPr>
            <a:lvl6pPr marL="1984019" indent="0" algn="ctr">
              <a:buNone/>
              <a:defRPr/>
            </a:lvl6pPr>
            <a:lvl7pPr marL="2380823" indent="0" algn="ctr">
              <a:buNone/>
              <a:defRPr/>
            </a:lvl7pPr>
            <a:lvl8pPr marL="2777627" indent="0" algn="ctr">
              <a:buNone/>
              <a:defRPr/>
            </a:lvl8pPr>
            <a:lvl9pPr marL="317443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07011-B21B-45C3-A4CF-BA771F3925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3EC75-AAA1-49ED-B7C9-9019E46B42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3705" y="178594"/>
            <a:ext cx="1950738" cy="49318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074" y="178594"/>
            <a:ext cx="5717829" cy="4931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08946-1A4B-4569-8C56-7C21C52F48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084" y="1775355"/>
            <a:ext cx="7771834" cy="12250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166" y="3238500"/>
            <a:ext cx="6399668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396804" indent="0" algn="ctr">
              <a:buNone/>
              <a:defRPr/>
            </a:lvl2pPr>
            <a:lvl3pPr marL="793608" indent="0" algn="ctr">
              <a:buNone/>
              <a:defRPr/>
            </a:lvl3pPr>
            <a:lvl4pPr marL="1190412" indent="0" algn="ctr">
              <a:buNone/>
              <a:defRPr/>
            </a:lvl4pPr>
            <a:lvl5pPr marL="1587216" indent="0" algn="ctr">
              <a:buNone/>
              <a:defRPr/>
            </a:lvl5pPr>
            <a:lvl6pPr marL="1984019" indent="0" algn="ctr">
              <a:buNone/>
              <a:defRPr/>
            </a:lvl6pPr>
            <a:lvl7pPr marL="2380823" indent="0" algn="ctr">
              <a:buNone/>
              <a:defRPr/>
            </a:lvl7pPr>
            <a:lvl8pPr marL="2777627" indent="0" algn="ctr">
              <a:buNone/>
              <a:defRPr/>
            </a:lvl8pPr>
            <a:lvl9pPr marL="317443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BF409-CAFE-4378-B7AE-DC5012CAB4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76D90-ABCD-4E9A-967E-9DC539A761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64" y="3672417"/>
            <a:ext cx="7771834" cy="1135063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64" y="2422261"/>
            <a:ext cx="7771834" cy="1250156"/>
          </a:xfrm>
        </p:spPr>
        <p:txBody>
          <a:bodyPr anchor="b"/>
          <a:lstStyle>
            <a:lvl1pPr marL="0" indent="0">
              <a:buNone/>
              <a:defRPr sz="1700"/>
            </a:lvl1pPr>
            <a:lvl2pPr marL="396804" indent="0">
              <a:buNone/>
              <a:defRPr sz="1600"/>
            </a:lvl2pPr>
            <a:lvl3pPr marL="793608" indent="0">
              <a:buNone/>
              <a:defRPr sz="1400"/>
            </a:lvl3pPr>
            <a:lvl4pPr marL="1190412" indent="0">
              <a:buNone/>
              <a:defRPr sz="1200"/>
            </a:lvl4pPr>
            <a:lvl5pPr marL="1587216" indent="0">
              <a:buNone/>
              <a:defRPr sz="1200"/>
            </a:lvl5pPr>
            <a:lvl6pPr marL="1984019" indent="0">
              <a:buNone/>
              <a:defRPr sz="1200"/>
            </a:lvl6pPr>
            <a:lvl7pPr marL="2380823" indent="0">
              <a:buNone/>
              <a:defRPr sz="1200"/>
            </a:lvl7pPr>
            <a:lvl8pPr marL="2777627" indent="0">
              <a:buNone/>
              <a:defRPr sz="1200"/>
            </a:lvl8pPr>
            <a:lvl9pPr marL="317443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82DD1-AA86-4584-A12F-61C33AEE5E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09" y="1681428"/>
            <a:ext cx="3818017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6427" y="1681428"/>
            <a:ext cx="3818016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46E11-8214-4C0B-A400-A37B8130C0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918" y="228865"/>
            <a:ext cx="8230166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917" y="1279261"/>
            <a:ext cx="4040109" cy="53313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6804" indent="0">
              <a:buNone/>
              <a:defRPr sz="1700" b="1"/>
            </a:lvl2pPr>
            <a:lvl3pPr marL="793608" indent="0">
              <a:buNone/>
              <a:defRPr sz="1600" b="1"/>
            </a:lvl3pPr>
            <a:lvl4pPr marL="1190412" indent="0">
              <a:buNone/>
              <a:defRPr sz="1400" b="1"/>
            </a:lvl4pPr>
            <a:lvl5pPr marL="1587216" indent="0">
              <a:buNone/>
              <a:defRPr sz="1400" b="1"/>
            </a:lvl5pPr>
            <a:lvl6pPr marL="1984019" indent="0">
              <a:buNone/>
              <a:defRPr sz="1400" b="1"/>
            </a:lvl6pPr>
            <a:lvl7pPr marL="2380823" indent="0">
              <a:buNone/>
              <a:defRPr sz="1400" b="1"/>
            </a:lvl7pPr>
            <a:lvl8pPr marL="2777627" indent="0">
              <a:buNone/>
              <a:defRPr sz="1400" b="1"/>
            </a:lvl8pPr>
            <a:lvl9pPr marL="317443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917" y="1812396"/>
            <a:ext cx="4040109" cy="3292740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59" y="1279261"/>
            <a:ext cx="4041524" cy="53313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6804" indent="0">
              <a:buNone/>
              <a:defRPr sz="1700" b="1"/>
            </a:lvl2pPr>
            <a:lvl3pPr marL="793608" indent="0">
              <a:buNone/>
              <a:defRPr sz="1600" b="1"/>
            </a:lvl3pPr>
            <a:lvl4pPr marL="1190412" indent="0">
              <a:buNone/>
              <a:defRPr sz="1400" b="1"/>
            </a:lvl4pPr>
            <a:lvl5pPr marL="1587216" indent="0">
              <a:buNone/>
              <a:defRPr sz="1400" b="1"/>
            </a:lvl5pPr>
            <a:lvl6pPr marL="1984019" indent="0">
              <a:buNone/>
              <a:defRPr sz="1400" b="1"/>
            </a:lvl6pPr>
            <a:lvl7pPr marL="2380823" indent="0">
              <a:buNone/>
              <a:defRPr sz="1400" b="1"/>
            </a:lvl7pPr>
            <a:lvl8pPr marL="2777627" indent="0">
              <a:buNone/>
              <a:defRPr sz="1400" b="1"/>
            </a:lvl8pPr>
            <a:lvl9pPr marL="317443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59" y="1812396"/>
            <a:ext cx="4041524" cy="3292740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E8F6F-30D0-4537-AB75-CF150822FF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7E0C1-D91B-41B4-8067-7C24766375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D157E2-6370-476D-92F6-A383C23A0A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918" y="227542"/>
            <a:ext cx="3008862" cy="968375"/>
          </a:xfrm>
        </p:spPr>
        <p:txBody>
          <a:bodyPr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05" y="227542"/>
            <a:ext cx="5112379" cy="48775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918" y="1195917"/>
            <a:ext cx="3008862" cy="3909219"/>
          </a:xfrm>
        </p:spPr>
        <p:txBody>
          <a:bodyPr/>
          <a:lstStyle>
            <a:lvl1pPr marL="0" indent="0">
              <a:buNone/>
              <a:defRPr sz="1200"/>
            </a:lvl1pPr>
            <a:lvl2pPr marL="396804" indent="0">
              <a:buNone/>
              <a:defRPr sz="1000"/>
            </a:lvl2pPr>
            <a:lvl3pPr marL="793608" indent="0">
              <a:buNone/>
              <a:defRPr sz="900"/>
            </a:lvl3pPr>
            <a:lvl4pPr marL="1190412" indent="0">
              <a:buNone/>
              <a:defRPr sz="800"/>
            </a:lvl4pPr>
            <a:lvl5pPr marL="1587216" indent="0">
              <a:buNone/>
              <a:defRPr sz="800"/>
            </a:lvl5pPr>
            <a:lvl6pPr marL="1984019" indent="0">
              <a:buNone/>
              <a:defRPr sz="800"/>
            </a:lvl6pPr>
            <a:lvl7pPr marL="2380823" indent="0">
              <a:buNone/>
              <a:defRPr sz="800"/>
            </a:lvl7pPr>
            <a:lvl8pPr marL="2777627" indent="0">
              <a:buNone/>
              <a:defRPr sz="800"/>
            </a:lvl8pPr>
            <a:lvl9pPr marL="31744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B428D-7E78-459B-B303-BA93918004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C3CA7-9E54-4678-9FA9-613212219E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304" y="4000500"/>
            <a:ext cx="5485834" cy="472282"/>
          </a:xfrm>
        </p:spPr>
        <p:txBody>
          <a:bodyPr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304" y="510646"/>
            <a:ext cx="5485834" cy="3429000"/>
          </a:xfrm>
        </p:spPr>
        <p:txBody>
          <a:bodyPr/>
          <a:lstStyle>
            <a:lvl1pPr marL="0" indent="0">
              <a:buNone/>
              <a:defRPr sz="2800"/>
            </a:lvl1pPr>
            <a:lvl2pPr marL="396804" indent="0">
              <a:buNone/>
              <a:defRPr sz="2400"/>
            </a:lvl2pPr>
            <a:lvl3pPr marL="793608" indent="0">
              <a:buNone/>
              <a:defRPr sz="2100"/>
            </a:lvl3pPr>
            <a:lvl4pPr marL="1190412" indent="0">
              <a:buNone/>
              <a:defRPr sz="1700"/>
            </a:lvl4pPr>
            <a:lvl5pPr marL="1587216" indent="0">
              <a:buNone/>
              <a:defRPr sz="1700"/>
            </a:lvl5pPr>
            <a:lvl6pPr marL="1984019" indent="0">
              <a:buNone/>
              <a:defRPr sz="1700"/>
            </a:lvl6pPr>
            <a:lvl7pPr marL="2380823" indent="0">
              <a:buNone/>
              <a:defRPr sz="1700"/>
            </a:lvl7pPr>
            <a:lvl8pPr marL="2777627" indent="0">
              <a:buNone/>
              <a:defRPr sz="1700"/>
            </a:lvl8pPr>
            <a:lvl9pPr marL="3174431" indent="0">
              <a:buNone/>
              <a:defRPr sz="17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304" y="4472782"/>
            <a:ext cx="5485834" cy="670718"/>
          </a:xfrm>
        </p:spPr>
        <p:txBody>
          <a:bodyPr/>
          <a:lstStyle>
            <a:lvl1pPr marL="0" indent="0">
              <a:buNone/>
              <a:defRPr sz="1200"/>
            </a:lvl1pPr>
            <a:lvl2pPr marL="396804" indent="0">
              <a:buNone/>
              <a:defRPr sz="1000"/>
            </a:lvl2pPr>
            <a:lvl3pPr marL="793608" indent="0">
              <a:buNone/>
              <a:defRPr sz="900"/>
            </a:lvl3pPr>
            <a:lvl4pPr marL="1190412" indent="0">
              <a:buNone/>
              <a:defRPr sz="800"/>
            </a:lvl4pPr>
            <a:lvl5pPr marL="1587216" indent="0">
              <a:buNone/>
              <a:defRPr sz="800"/>
            </a:lvl5pPr>
            <a:lvl6pPr marL="1984019" indent="0">
              <a:buNone/>
              <a:defRPr sz="800"/>
            </a:lvl6pPr>
            <a:lvl7pPr marL="2380823" indent="0">
              <a:buNone/>
              <a:defRPr sz="800"/>
            </a:lvl7pPr>
            <a:lvl8pPr marL="2777627" indent="0">
              <a:buNone/>
              <a:defRPr sz="800"/>
            </a:lvl8pPr>
            <a:lvl9pPr marL="31744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98FE-F0C6-45B6-8898-6393F9F580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6E249-C4D7-43BC-A92A-39F7456F0A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3705" y="178594"/>
            <a:ext cx="1950738" cy="49318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074" y="178594"/>
            <a:ext cx="5717829" cy="4931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988B4A-8C4F-4105-99D7-23C570632A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084" y="1775355"/>
            <a:ext cx="7771834" cy="12250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166" y="3238500"/>
            <a:ext cx="6399668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396804" indent="0" algn="ctr">
              <a:buNone/>
              <a:defRPr/>
            </a:lvl2pPr>
            <a:lvl3pPr marL="793608" indent="0" algn="ctr">
              <a:buNone/>
              <a:defRPr/>
            </a:lvl3pPr>
            <a:lvl4pPr marL="1190412" indent="0" algn="ctr">
              <a:buNone/>
              <a:defRPr/>
            </a:lvl4pPr>
            <a:lvl5pPr marL="1587216" indent="0" algn="ctr">
              <a:buNone/>
              <a:defRPr/>
            </a:lvl5pPr>
            <a:lvl6pPr marL="1984019" indent="0" algn="ctr">
              <a:buNone/>
              <a:defRPr/>
            </a:lvl6pPr>
            <a:lvl7pPr marL="2380823" indent="0" algn="ctr">
              <a:buNone/>
              <a:defRPr/>
            </a:lvl7pPr>
            <a:lvl8pPr marL="2777627" indent="0" algn="ctr">
              <a:buNone/>
              <a:defRPr/>
            </a:lvl8pPr>
            <a:lvl9pPr marL="317443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47050-F3DC-474A-A32D-703A0D70F9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7FD683-7BB9-43ED-9E60-F94754D7CB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64" y="3672417"/>
            <a:ext cx="7771834" cy="1135063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64" y="2422261"/>
            <a:ext cx="7771834" cy="1250156"/>
          </a:xfrm>
        </p:spPr>
        <p:txBody>
          <a:bodyPr anchor="b"/>
          <a:lstStyle>
            <a:lvl1pPr marL="0" indent="0">
              <a:buNone/>
              <a:defRPr sz="1700"/>
            </a:lvl1pPr>
            <a:lvl2pPr marL="396804" indent="0">
              <a:buNone/>
              <a:defRPr sz="1600"/>
            </a:lvl2pPr>
            <a:lvl3pPr marL="793608" indent="0">
              <a:buNone/>
              <a:defRPr sz="1400"/>
            </a:lvl3pPr>
            <a:lvl4pPr marL="1190412" indent="0">
              <a:buNone/>
              <a:defRPr sz="1200"/>
            </a:lvl4pPr>
            <a:lvl5pPr marL="1587216" indent="0">
              <a:buNone/>
              <a:defRPr sz="1200"/>
            </a:lvl5pPr>
            <a:lvl6pPr marL="1984019" indent="0">
              <a:buNone/>
              <a:defRPr sz="1200"/>
            </a:lvl6pPr>
            <a:lvl7pPr marL="2380823" indent="0">
              <a:buNone/>
              <a:defRPr sz="1200"/>
            </a:lvl7pPr>
            <a:lvl8pPr marL="2777627" indent="0">
              <a:buNone/>
              <a:defRPr sz="1200"/>
            </a:lvl8pPr>
            <a:lvl9pPr marL="317443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1174B-1945-49F6-AD8A-5A084B323D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09" y="1681428"/>
            <a:ext cx="3818017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6427" y="1681428"/>
            <a:ext cx="3818016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AD0A8-8F14-4A1E-A706-DF2495D3ED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918" y="228865"/>
            <a:ext cx="8230166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917" y="1279261"/>
            <a:ext cx="4040109" cy="53313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6804" indent="0">
              <a:buNone/>
              <a:defRPr sz="1700" b="1"/>
            </a:lvl2pPr>
            <a:lvl3pPr marL="793608" indent="0">
              <a:buNone/>
              <a:defRPr sz="1600" b="1"/>
            </a:lvl3pPr>
            <a:lvl4pPr marL="1190412" indent="0">
              <a:buNone/>
              <a:defRPr sz="1400" b="1"/>
            </a:lvl4pPr>
            <a:lvl5pPr marL="1587216" indent="0">
              <a:buNone/>
              <a:defRPr sz="1400" b="1"/>
            </a:lvl5pPr>
            <a:lvl6pPr marL="1984019" indent="0">
              <a:buNone/>
              <a:defRPr sz="1400" b="1"/>
            </a:lvl6pPr>
            <a:lvl7pPr marL="2380823" indent="0">
              <a:buNone/>
              <a:defRPr sz="1400" b="1"/>
            </a:lvl7pPr>
            <a:lvl8pPr marL="2777627" indent="0">
              <a:buNone/>
              <a:defRPr sz="1400" b="1"/>
            </a:lvl8pPr>
            <a:lvl9pPr marL="317443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917" y="1812396"/>
            <a:ext cx="4040109" cy="3292740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59" y="1279261"/>
            <a:ext cx="4041524" cy="53313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6804" indent="0">
              <a:buNone/>
              <a:defRPr sz="1700" b="1"/>
            </a:lvl2pPr>
            <a:lvl3pPr marL="793608" indent="0">
              <a:buNone/>
              <a:defRPr sz="1600" b="1"/>
            </a:lvl3pPr>
            <a:lvl4pPr marL="1190412" indent="0">
              <a:buNone/>
              <a:defRPr sz="1400" b="1"/>
            </a:lvl4pPr>
            <a:lvl5pPr marL="1587216" indent="0">
              <a:buNone/>
              <a:defRPr sz="1400" b="1"/>
            </a:lvl5pPr>
            <a:lvl6pPr marL="1984019" indent="0">
              <a:buNone/>
              <a:defRPr sz="1400" b="1"/>
            </a:lvl6pPr>
            <a:lvl7pPr marL="2380823" indent="0">
              <a:buNone/>
              <a:defRPr sz="1400" b="1"/>
            </a:lvl7pPr>
            <a:lvl8pPr marL="2777627" indent="0">
              <a:buNone/>
              <a:defRPr sz="1400" b="1"/>
            </a:lvl8pPr>
            <a:lvl9pPr marL="317443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59" y="1812396"/>
            <a:ext cx="4041524" cy="3292740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C759B-0F7E-4C8F-AD0E-5261A67FBE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37264-396A-4B1D-9FDD-9584776298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75659-8D36-4320-A0D7-EDC08D25FE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64" y="3672417"/>
            <a:ext cx="7771834" cy="1135063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64" y="2422261"/>
            <a:ext cx="7771834" cy="1250156"/>
          </a:xfrm>
        </p:spPr>
        <p:txBody>
          <a:bodyPr anchor="b"/>
          <a:lstStyle>
            <a:lvl1pPr marL="0" indent="0">
              <a:buNone/>
              <a:defRPr sz="1700"/>
            </a:lvl1pPr>
            <a:lvl2pPr marL="396804" indent="0">
              <a:buNone/>
              <a:defRPr sz="1600"/>
            </a:lvl2pPr>
            <a:lvl3pPr marL="793608" indent="0">
              <a:buNone/>
              <a:defRPr sz="1400"/>
            </a:lvl3pPr>
            <a:lvl4pPr marL="1190412" indent="0">
              <a:buNone/>
              <a:defRPr sz="1200"/>
            </a:lvl4pPr>
            <a:lvl5pPr marL="1587216" indent="0">
              <a:buNone/>
              <a:defRPr sz="1200"/>
            </a:lvl5pPr>
            <a:lvl6pPr marL="1984019" indent="0">
              <a:buNone/>
              <a:defRPr sz="1200"/>
            </a:lvl6pPr>
            <a:lvl7pPr marL="2380823" indent="0">
              <a:buNone/>
              <a:defRPr sz="1200"/>
            </a:lvl7pPr>
            <a:lvl8pPr marL="2777627" indent="0">
              <a:buNone/>
              <a:defRPr sz="1200"/>
            </a:lvl8pPr>
            <a:lvl9pPr marL="317443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0C52D7-9420-4B6B-B48F-DD2CB9AEE0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918" y="227542"/>
            <a:ext cx="3008862" cy="968375"/>
          </a:xfrm>
        </p:spPr>
        <p:txBody>
          <a:bodyPr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05" y="227542"/>
            <a:ext cx="5112379" cy="48775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918" y="1195917"/>
            <a:ext cx="3008862" cy="3909219"/>
          </a:xfrm>
        </p:spPr>
        <p:txBody>
          <a:bodyPr/>
          <a:lstStyle>
            <a:lvl1pPr marL="0" indent="0">
              <a:buNone/>
              <a:defRPr sz="1200"/>
            </a:lvl1pPr>
            <a:lvl2pPr marL="396804" indent="0">
              <a:buNone/>
              <a:defRPr sz="1000"/>
            </a:lvl2pPr>
            <a:lvl3pPr marL="793608" indent="0">
              <a:buNone/>
              <a:defRPr sz="900"/>
            </a:lvl3pPr>
            <a:lvl4pPr marL="1190412" indent="0">
              <a:buNone/>
              <a:defRPr sz="800"/>
            </a:lvl4pPr>
            <a:lvl5pPr marL="1587216" indent="0">
              <a:buNone/>
              <a:defRPr sz="800"/>
            </a:lvl5pPr>
            <a:lvl6pPr marL="1984019" indent="0">
              <a:buNone/>
              <a:defRPr sz="800"/>
            </a:lvl6pPr>
            <a:lvl7pPr marL="2380823" indent="0">
              <a:buNone/>
              <a:defRPr sz="800"/>
            </a:lvl7pPr>
            <a:lvl8pPr marL="2777627" indent="0">
              <a:buNone/>
              <a:defRPr sz="800"/>
            </a:lvl8pPr>
            <a:lvl9pPr marL="31744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3F0B4-088B-4FDD-A225-83AD5F06E3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304" y="4000500"/>
            <a:ext cx="5485834" cy="472282"/>
          </a:xfrm>
        </p:spPr>
        <p:txBody>
          <a:bodyPr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304" y="510646"/>
            <a:ext cx="5485834" cy="3429000"/>
          </a:xfrm>
        </p:spPr>
        <p:txBody>
          <a:bodyPr/>
          <a:lstStyle>
            <a:lvl1pPr marL="0" indent="0">
              <a:buNone/>
              <a:defRPr sz="2800"/>
            </a:lvl1pPr>
            <a:lvl2pPr marL="396804" indent="0">
              <a:buNone/>
              <a:defRPr sz="2400"/>
            </a:lvl2pPr>
            <a:lvl3pPr marL="793608" indent="0">
              <a:buNone/>
              <a:defRPr sz="2100"/>
            </a:lvl3pPr>
            <a:lvl4pPr marL="1190412" indent="0">
              <a:buNone/>
              <a:defRPr sz="1700"/>
            </a:lvl4pPr>
            <a:lvl5pPr marL="1587216" indent="0">
              <a:buNone/>
              <a:defRPr sz="1700"/>
            </a:lvl5pPr>
            <a:lvl6pPr marL="1984019" indent="0">
              <a:buNone/>
              <a:defRPr sz="1700"/>
            </a:lvl6pPr>
            <a:lvl7pPr marL="2380823" indent="0">
              <a:buNone/>
              <a:defRPr sz="1700"/>
            </a:lvl7pPr>
            <a:lvl8pPr marL="2777627" indent="0">
              <a:buNone/>
              <a:defRPr sz="1700"/>
            </a:lvl8pPr>
            <a:lvl9pPr marL="3174431" indent="0">
              <a:buNone/>
              <a:defRPr sz="17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304" y="4472782"/>
            <a:ext cx="5485834" cy="670718"/>
          </a:xfrm>
        </p:spPr>
        <p:txBody>
          <a:bodyPr/>
          <a:lstStyle>
            <a:lvl1pPr marL="0" indent="0">
              <a:buNone/>
              <a:defRPr sz="1200"/>
            </a:lvl1pPr>
            <a:lvl2pPr marL="396804" indent="0">
              <a:buNone/>
              <a:defRPr sz="1000"/>
            </a:lvl2pPr>
            <a:lvl3pPr marL="793608" indent="0">
              <a:buNone/>
              <a:defRPr sz="900"/>
            </a:lvl3pPr>
            <a:lvl4pPr marL="1190412" indent="0">
              <a:buNone/>
              <a:defRPr sz="800"/>
            </a:lvl4pPr>
            <a:lvl5pPr marL="1587216" indent="0">
              <a:buNone/>
              <a:defRPr sz="800"/>
            </a:lvl5pPr>
            <a:lvl6pPr marL="1984019" indent="0">
              <a:buNone/>
              <a:defRPr sz="800"/>
            </a:lvl6pPr>
            <a:lvl7pPr marL="2380823" indent="0">
              <a:buNone/>
              <a:defRPr sz="800"/>
            </a:lvl7pPr>
            <a:lvl8pPr marL="2777627" indent="0">
              <a:buNone/>
              <a:defRPr sz="800"/>
            </a:lvl8pPr>
            <a:lvl9pPr marL="31744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868DD-0B8A-4A63-868E-A84853A148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A1CCF-6872-4A8E-87EC-B4C04C2C61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3705" y="178594"/>
            <a:ext cx="1950738" cy="49318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074" y="178594"/>
            <a:ext cx="5717829" cy="4931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21A44-2B48-4B57-83A5-51173E9BCD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084" y="1775355"/>
            <a:ext cx="7771834" cy="12250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166" y="3238500"/>
            <a:ext cx="6399668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396804" indent="0" algn="ctr">
              <a:buNone/>
              <a:defRPr/>
            </a:lvl2pPr>
            <a:lvl3pPr marL="793608" indent="0" algn="ctr">
              <a:buNone/>
              <a:defRPr/>
            </a:lvl3pPr>
            <a:lvl4pPr marL="1190412" indent="0" algn="ctr">
              <a:buNone/>
              <a:defRPr/>
            </a:lvl4pPr>
            <a:lvl5pPr marL="1587216" indent="0" algn="ctr">
              <a:buNone/>
              <a:defRPr/>
            </a:lvl5pPr>
            <a:lvl6pPr marL="1984019" indent="0" algn="ctr">
              <a:buNone/>
              <a:defRPr/>
            </a:lvl6pPr>
            <a:lvl7pPr marL="2380823" indent="0" algn="ctr">
              <a:buNone/>
              <a:defRPr/>
            </a:lvl7pPr>
            <a:lvl8pPr marL="2777627" indent="0" algn="ctr">
              <a:buNone/>
              <a:defRPr/>
            </a:lvl8pPr>
            <a:lvl9pPr marL="317443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206B3-D8E3-454C-8824-B5DEE18B0F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C52F2-CDEE-491D-852A-B8A1C30722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64" y="3672417"/>
            <a:ext cx="7771834" cy="1135063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64" y="2422261"/>
            <a:ext cx="7771834" cy="1250156"/>
          </a:xfrm>
        </p:spPr>
        <p:txBody>
          <a:bodyPr anchor="b"/>
          <a:lstStyle>
            <a:lvl1pPr marL="0" indent="0">
              <a:buNone/>
              <a:defRPr sz="1700"/>
            </a:lvl1pPr>
            <a:lvl2pPr marL="396804" indent="0">
              <a:buNone/>
              <a:defRPr sz="1600"/>
            </a:lvl2pPr>
            <a:lvl3pPr marL="793608" indent="0">
              <a:buNone/>
              <a:defRPr sz="1400"/>
            </a:lvl3pPr>
            <a:lvl4pPr marL="1190412" indent="0">
              <a:buNone/>
              <a:defRPr sz="1200"/>
            </a:lvl4pPr>
            <a:lvl5pPr marL="1587216" indent="0">
              <a:buNone/>
              <a:defRPr sz="1200"/>
            </a:lvl5pPr>
            <a:lvl6pPr marL="1984019" indent="0">
              <a:buNone/>
              <a:defRPr sz="1200"/>
            </a:lvl6pPr>
            <a:lvl7pPr marL="2380823" indent="0">
              <a:buNone/>
              <a:defRPr sz="1200"/>
            </a:lvl7pPr>
            <a:lvl8pPr marL="2777627" indent="0">
              <a:buNone/>
              <a:defRPr sz="1200"/>
            </a:lvl8pPr>
            <a:lvl9pPr marL="317443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B119E-93DE-44C5-9885-13F401400E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09" y="1681428"/>
            <a:ext cx="3818017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6427" y="1681428"/>
            <a:ext cx="3818016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8E42-B2F4-46D4-BD28-A0BFE4ABCC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918" y="228865"/>
            <a:ext cx="8230166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917" y="1279261"/>
            <a:ext cx="4040109" cy="53313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6804" indent="0">
              <a:buNone/>
              <a:defRPr sz="1700" b="1"/>
            </a:lvl2pPr>
            <a:lvl3pPr marL="793608" indent="0">
              <a:buNone/>
              <a:defRPr sz="1600" b="1"/>
            </a:lvl3pPr>
            <a:lvl4pPr marL="1190412" indent="0">
              <a:buNone/>
              <a:defRPr sz="1400" b="1"/>
            </a:lvl4pPr>
            <a:lvl5pPr marL="1587216" indent="0">
              <a:buNone/>
              <a:defRPr sz="1400" b="1"/>
            </a:lvl5pPr>
            <a:lvl6pPr marL="1984019" indent="0">
              <a:buNone/>
              <a:defRPr sz="1400" b="1"/>
            </a:lvl6pPr>
            <a:lvl7pPr marL="2380823" indent="0">
              <a:buNone/>
              <a:defRPr sz="1400" b="1"/>
            </a:lvl7pPr>
            <a:lvl8pPr marL="2777627" indent="0">
              <a:buNone/>
              <a:defRPr sz="1400" b="1"/>
            </a:lvl8pPr>
            <a:lvl9pPr marL="317443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917" y="1812396"/>
            <a:ext cx="4040109" cy="3292740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59" y="1279261"/>
            <a:ext cx="4041524" cy="53313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6804" indent="0">
              <a:buNone/>
              <a:defRPr sz="1700" b="1"/>
            </a:lvl2pPr>
            <a:lvl3pPr marL="793608" indent="0">
              <a:buNone/>
              <a:defRPr sz="1600" b="1"/>
            </a:lvl3pPr>
            <a:lvl4pPr marL="1190412" indent="0">
              <a:buNone/>
              <a:defRPr sz="1400" b="1"/>
            </a:lvl4pPr>
            <a:lvl5pPr marL="1587216" indent="0">
              <a:buNone/>
              <a:defRPr sz="1400" b="1"/>
            </a:lvl5pPr>
            <a:lvl6pPr marL="1984019" indent="0">
              <a:buNone/>
              <a:defRPr sz="1400" b="1"/>
            </a:lvl6pPr>
            <a:lvl7pPr marL="2380823" indent="0">
              <a:buNone/>
              <a:defRPr sz="1400" b="1"/>
            </a:lvl7pPr>
            <a:lvl8pPr marL="2777627" indent="0">
              <a:buNone/>
              <a:defRPr sz="1400" b="1"/>
            </a:lvl8pPr>
            <a:lvl9pPr marL="317443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59" y="1812396"/>
            <a:ext cx="4041524" cy="3292740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90F73-B6E3-4A89-A687-DDBA69AD81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2F628-CA16-4553-837E-1EEEA10313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09" y="1681428"/>
            <a:ext cx="3818017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6427" y="1681428"/>
            <a:ext cx="3818016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36B71-FD12-482D-9DEF-4D74AC6A8D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3EEDF-FE3D-47EB-847D-0D51C73782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918" y="227542"/>
            <a:ext cx="3008862" cy="968375"/>
          </a:xfrm>
        </p:spPr>
        <p:txBody>
          <a:bodyPr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05" y="227542"/>
            <a:ext cx="5112379" cy="48775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918" y="1195917"/>
            <a:ext cx="3008862" cy="3909219"/>
          </a:xfrm>
        </p:spPr>
        <p:txBody>
          <a:bodyPr/>
          <a:lstStyle>
            <a:lvl1pPr marL="0" indent="0">
              <a:buNone/>
              <a:defRPr sz="1200"/>
            </a:lvl1pPr>
            <a:lvl2pPr marL="396804" indent="0">
              <a:buNone/>
              <a:defRPr sz="1000"/>
            </a:lvl2pPr>
            <a:lvl3pPr marL="793608" indent="0">
              <a:buNone/>
              <a:defRPr sz="900"/>
            </a:lvl3pPr>
            <a:lvl4pPr marL="1190412" indent="0">
              <a:buNone/>
              <a:defRPr sz="800"/>
            </a:lvl4pPr>
            <a:lvl5pPr marL="1587216" indent="0">
              <a:buNone/>
              <a:defRPr sz="800"/>
            </a:lvl5pPr>
            <a:lvl6pPr marL="1984019" indent="0">
              <a:buNone/>
              <a:defRPr sz="800"/>
            </a:lvl6pPr>
            <a:lvl7pPr marL="2380823" indent="0">
              <a:buNone/>
              <a:defRPr sz="800"/>
            </a:lvl7pPr>
            <a:lvl8pPr marL="2777627" indent="0">
              <a:buNone/>
              <a:defRPr sz="800"/>
            </a:lvl8pPr>
            <a:lvl9pPr marL="31744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C836C1-CA1C-43BC-AEEA-0C1E6E8C27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304" y="4000500"/>
            <a:ext cx="5485834" cy="472282"/>
          </a:xfrm>
        </p:spPr>
        <p:txBody>
          <a:bodyPr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304" y="510646"/>
            <a:ext cx="5485834" cy="3429000"/>
          </a:xfrm>
        </p:spPr>
        <p:txBody>
          <a:bodyPr/>
          <a:lstStyle>
            <a:lvl1pPr marL="0" indent="0">
              <a:buNone/>
              <a:defRPr sz="2800"/>
            </a:lvl1pPr>
            <a:lvl2pPr marL="396804" indent="0">
              <a:buNone/>
              <a:defRPr sz="2400"/>
            </a:lvl2pPr>
            <a:lvl3pPr marL="793608" indent="0">
              <a:buNone/>
              <a:defRPr sz="2100"/>
            </a:lvl3pPr>
            <a:lvl4pPr marL="1190412" indent="0">
              <a:buNone/>
              <a:defRPr sz="1700"/>
            </a:lvl4pPr>
            <a:lvl5pPr marL="1587216" indent="0">
              <a:buNone/>
              <a:defRPr sz="1700"/>
            </a:lvl5pPr>
            <a:lvl6pPr marL="1984019" indent="0">
              <a:buNone/>
              <a:defRPr sz="1700"/>
            </a:lvl6pPr>
            <a:lvl7pPr marL="2380823" indent="0">
              <a:buNone/>
              <a:defRPr sz="1700"/>
            </a:lvl7pPr>
            <a:lvl8pPr marL="2777627" indent="0">
              <a:buNone/>
              <a:defRPr sz="1700"/>
            </a:lvl8pPr>
            <a:lvl9pPr marL="3174431" indent="0">
              <a:buNone/>
              <a:defRPr sz="17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304" y="4472782"/>
            <a:ext cx="5485834" cy="670718"/>
          </a:xfrm>
        </p:spPr>
        <p:txBody>
          <a:bodyPr/>
          <a:lstStyle>
            <a:lvl1pPr marL="0" indent="0">
              <a:buNone/>
              <a:defRPr sz="1200"/>
            </a:lvl1pPr>
            <a:lvl2pPr marL="396804" indent="0">
              <a:buNone/>
              <a:defRPr sz="1000"/>
            </a:lvl2pPr>
            <a:lvl3pPr marL="793608" indent="0">
              <a:buNone/>
              <a:defRPr sz="900"/>
            </a:lvl3pPr>
            <a:lvl4pPr marL="1190412" indent="0">
              <a:buNone/>
              <a:defRPr sz="800"/>
            </a:lvl4pPr>
            <a:lvl5pPr marL="1587216" indent="0">
              <a:buNone/>
              <a:defRPr sz="800"/>
            </a:lvl5pPr>
            <a:lvl6pPr marL="1984019" indent="0">
              <a:buNone/>
              <a:defRPr sz="800"/>
            </a:lvl6pPr>
            <a:lvl7pPr marL="2380823" indent="0">
              <a:buNone/>
              <a:defRPr sz="800"/>
            </a:lvl7pPr>
            <a:lvl8pPr marL="2777627" indent="0">
              <a:buNone/>
              <a:defRPr sz="800"/>
            </a:lvl8pPr>
            <a:lvl9pPr marL="31744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51798-C531-459A-B220-A44104BAED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8935B-D7D3-40D5-BB26-037458CAB7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3705" y="178594"/>
            <a:ext cx="1950738" cy="49318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074" y="178594"/>
            <a:ext cx="5717829" cy="4931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6BD67-BAE4-4731-8934-7031A524AC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084" y="1775355"/>
            <a:ext cx="7771834" cy="12250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166" y="3238500"/>
            <a:ext cx="6399668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396804" indent="0" algn="ctr">
              <a:buNone/>
              <a:defRPr/>
            </a:lvl2pPr>
            <a:lvl3pPr marL="793608" indent="0" algn="ctr">
              <a:buNone/>
              <a:defRPr/>
            </a:lvl3pPr>
            <a:lvl4pPr marL="1190412" indent="0" algn="ctr">
              <a:buNone/>
              <a:defRPr/>
            </a:lvl4pPr>
            <a:lvl5pPr marL="1587216" indent="0" algn="ctr">
              <a:buNone/>
              <a:defRPr/>
            </a:lvl5pPr>
            <a:lvl6pPr marL="1984019" indent="0" algn="ctr">
              <a:buNone/>
              <a:defRPr/>
            </a:lvl6pPr>
            <a:lvl7pPr marL="2380823" indent="0" algn="ctr">
              <a:buNone/>
              <a:defRPr/>
            </a:lvl7pPr>
            <a:lvl8pPr marL="2777627" indent="0" algn="ctr">
              <a:buNone/>
              <a:defRPr/>
            </a:lvl8pPr>
            <a:lvl9pPr marL="317443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F4AD5-C8B8-4A0B-BBED-90DDAA9967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26FA5-E56A-49A9-A345-BED1159BCD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64" y="3672417"/>
            <a:ext cx="7771834" cy="1135063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64" y="2422261"/>
            <a:ext cx="7771834" cy="1250156"/>
          </a:xfrm>
        </p:spPr>
        <p:txBody>
          <a:bodyPr anchor="b"/>
          <a:lstStyle>
            <a:lvl1pPr marL="0" indent="0">
              <a:buNone/>
              <a:defRPr sz="1700"/>
            </a:lvl1pPr>
            <a:lvl2pPr marL="396804" indent="0">
              <a:buNone/>
              <a:defRPr sz="1600"/>
            </a:lvl2pPr>
            <a:lvl3pPr marL="793608" indent="0">
              <a:buNone/>
              <a:defRPr sz="1400"/>
            </a:lvl3pPr>
            <a:lvl4pPr marL="1190412" indent="0">
              <a:buNone/>
              <a:defRPr sz="1200"/>
            </a:lvl4pPr>
            <a:lvl5pPr marL="1587216" indent="0">
              <a:buNone/>
              <a:defRPr sz="1200"/>
            </a:lvl5pPr>
            <a:lvl6pPr marL="1984019" indent="0">
              <a:buNone/>
              <a:defRPr sz="1200"/>
            </a:lvl6pPr>
            <a:lvl7pPr marL="2380823" indent="0">
              <a:buNone/>
              <a:defRPr sz="1200"/>
            </a:lvl7pPr>
            <a:lvl8pPr marL="2777627" indent="0">
              <a:buNone/>
              <a:defRPr sz="1200"/>
            </a:lvl8pPr>
            <a:lvl9pPr marL="317443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94083-0E2F-41CB-919E-32F0BAA5D0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09" y="1681428"/>
            <a:ext cx="3818017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6427" y="1681428"/>
            <a:ext cx="3818016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CAC1C-6BD7-4F87-B40D-3B172127E1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918" y="228865"/>
            <a:ext cx="8230166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917" y="1279261"/>
            <a:ext cx="4040109" cy="53313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6804" indent="0">
              <a:buNone/>
              <a:defRPr sz="1700" b="1"/>
            </a:lvl2pPr>
            <a:lvl3pPr marL="793608" indent="0">
              <a:buNone/>
              <a:defRPr sz="1600" b="1"/>
            </a:lvl3pPr>
            <a:lvl4pPr marL="1190412" indent="0">
              <a:buNone/>
              <a:defRPr sz="1400" b="1"/>
            </a:lvl4pPr>
            <a:lvl5pPr marL="1587216" indent="0">
              <a:buNone/>
              <a:defRPr sz="1400" b="1"/>
            </a:lvl5pPr>
            <a:lvl6pPr marL="1984019" indent="0">
              <a:buNone/>
              <a:defRPr sz="1400" b="1"/>
            </a:lvl6pPr>
            <a:lvl7pPr marL="2380823" indent="0">
              <a:buNone/>
              <a:defRPr sz="1400" b="1"/>
            </a:lvl7pPr>
            <a:lvl8pPr marL="2777627" indent="0">
              <a:buNone/>
              <a:defRPr sz="1400" b="1"/>
            </a:lvl8pPr>
            <a:lvl9pPr marL="317443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917" y="1812396"/>
            <a:ext cx="4040109" cy="3292740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59" y="1279261"/>
            <a:ext cx="4041524" cy="53313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6804" indent="0">
              <a:buNone/>
              <a:defRPr sz="1700" b="1"/>
            </a:lvl2pPr>
            <a:lvl3pPr marL="793608" indent="0">
              <a:buNone/>
              <a:defRPr sz="1600" b="1"/>
            </a:lvl3pPr>
            <a:lvl4pPr marL="1190412" indent="0">
              <a:buNone/>
              <a:defRPr sz="1400" b="1"/>
            </a:lvl4pPr>
            <a:lvl5pPr marL="1587216" indent="0">
              <a:buNone/>
              <a:defRPr sz="1400" b="1"/>
            </a:lvl5pPr>
            <a:lvl6pPr marL="1984019" indent="0">
              <a:buNone/>
              <a:defRPr sz="1400" b="1"/>
            </a:lvl6pPr>
            <a:lvl7pPr marL="2380823" indent="0">
              <a:buNone/>
              <a:defRPr sz="1400" b="1"/>
            </a:lvl7pPr>
            <a:lvl8pPr marL="2777627" indent="0">
              <a:buNone/>
              <a:defRPr sz="1400" b="1"/>
            </a:lvl8pPr>
            <a:lvl9pPr marL="317443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59" y="1812396"/>
            <a:ext cx="4041524" cy="3292740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62562-E122-41FF-956D-B094C203DB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918" y="228865"/>
            <a:ext cx="8230166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917" y="1279261"/>
            <a:ext cx="4040109" cy="53313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6804" indent="0">
              <a:buNone/>
              <a:defRPr sz="1700" b="1"/>
            </a:lvl2pPr>
            <a:lvl3pPr marL="793608" indent="0">
              <a:buNone/>
              <a:defRPr sz="1600" b="1"/>
            </a:lvl3pPr>
            <a:lvl4pPr marL="1190412" indent="0">
              <a:buNone/>
              <a:defRPr sz="1400" b="1"/>
            </a:lvl4pPr>
            <a:lvl5pPr marL="1587216" indent="0">
              <a:buNone/>
              <a:defRPr sz="1400" b="1"/>
            </a:lvl5pPr>
            <a:lvl6pPr marL="1984019" indent="0">
              <a:buNone/>
              <a:defRPr sz="1400" b="1"/>
            </a:lvl6pPr>
            <a:lvl7pPr marL="2380823" indent="0">
              <a:buNone/>
              <a:defRPr sz="1400" b="1"/>
            </a:lvl7pPr>
            <a:lvl8pPr marL="2777627" indent="0">
              <a:buNone/>
              <a:defRPr sz="1400" b="1"/>
            </a:lvl8pPr>
            <a:lvl9pPr marL="317443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917" y="1812396"/>
            <a:ext cx="4040109" cy="3292740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59" y="1279261"/>
            <a:ext cx="4041524" cy="53313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6804" indent="0">
              <a:buNone/>
              <a:defRPr sz="1700" b="1"/>
            </a:lvl2pPr>
            <a:lvl3pPr marL="793608" indent="0">
              <a:buNone/>
              <a:defRPr sz="1600" b="1"/>
            </a:lvl3pPr>
            <a:lvl4pPr marL="1190412" indent="0">
              <a:buNone/>
              <a:defRPr sz="1400" b="1"/>
            </a:lvl4pPr>
            <a:lvl5pPr marL="1587216" indent="0">
              <a:buNone/>
              <a:defRPr sz="1400" b="1"/>
            </a:lvl5pPr>
            <a:lvl6pPr marL="1984019" indent="0">
              <a:buNone/>
              <a:defRPr sz="1400" b="1"/>
            </a:lvl6pPr>
            <a:lvl7pPr marL="2380823" indent="0">
              <a:buNone/>
              <a:defRPr sz="1400" b="1"/>
            </a:lvl7pPr>
            <a:lvl8pPr marL="2777627" indent="0">
              <a:buNone/>
              <a:defRPr sz="1400" b="1"/>
            </a:lvl8pPr>
            <a:lvl9pPr marL="317443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59" y="1812396"/>
            <a:ext cx="4041524" cy="3292740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DD691-F044-4857-8941-33709FBAD5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88306-96DA-43EE-B855-1C7CCE61BC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56CA8-2883-4F8F-9FEB-F11F24EEC4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918" y="227542"/>
            <a:ext cx="3008862" cy="968375"/>
          </a:xfrm>
        </p:spPr>
        <p:txBody>
          <a:bodyPr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05" y="227542"/>
            <a:ext cx="5112379" cy="48775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918" y="1195917"/>
            <a:ext cx="3008862" cy="3909219"/>
          </a:xfrm>
        </p:spPr>
        <p:txBody>
          <a:bodyPr/>
          <a:lstStyle>
            <a:lvl1pPr marL="0" indent="0">
              <a:buNone/>
              <a:defRPr sz="1200"/>
            </a:lvl1pPr>
            <a:lvl2pPr marL="396804" indent="0">
              <a:buNone/>
              <a:defRPr sz="1000"/>
            </a:lvl2pPr>
            <a:lvl3pPr marL="793608" indent="0">
              <a:buNone/>
              <a:defRPr sz="900"/>
            </a:lvl3pPr>
            <a:lvl4pPr marL="1190412" indent="0">
              <a:buNone/>
              <a:defRPr sz="800"/>
            </a:lvl4pPr>
            <a:lvl5pPr marL="1587216" indent="0">
              <a:buNone/>
              <a:defRPr sz="800"/>
            </a:lvl5pPr>
            <a:lvl6pPr marL="1984019" indent="0">
              <a:buNone/>
              <a:defRPr sz="800"/>
            </a:lvl6pPr>
            <a:lvl7pPr marL="2380823" indent="0">
              <a:buNone/>
              <a:defRPr sz="800"/>
            </a:lvl7pPr>
            <a:lvl8pPr marL="2777627" indent="0">
              <a:buNone/>
              <a:defRPr sz="800"/>
            </a:lvl8pPr>
            <a:lvl9pPr marL="31744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02CFB-839C-4FFD-8D42-F9911293EE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304" y="4000500"/>
            <a:ext cx="5485834" cy="472282"/>
          </a:xfrm>
        </p:spPr>
        <p:txBody>
          <a:bodyPr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304" y="510646"/>
            <a:ext cx="5485834" cy="3429000"/>
          </a:xfrm>
        </p:spPr>
        <p:txBody>
          <a:bodyPr/>
          <a:lstStyle>
            <a:lvl1pPr marL="0" indent="0">
              <a:buNone/>
              <a:defRPr sz="2800"/>
            </a:lvl1pPr>
            <a:lvl2pPr marL="396804" indent="0">
              <a:buNone/>
              <a:defRPr sz="2400"/>
            </a:lvl2pPr>
            <a:lvl3pPr marL="793608" indent="0">
              <a:buNone/>
              <a:defRPr sz="2100"/>
            </a:lvl3pPr>
            <a:lvl4pPr marL="1190412" indent="0">
              <a:buNone/>
              <a:defRPr sz="1700"/>
            </a:lvl4pPr>
            <a:lvl5pPr marL="1587216" indent="0">
              <a:buNone/>
              <a:defRPr sz="1700"/>
            </a:lvl5pPr>
            <a:lvl6pPr marL="1984019" indent="0">
              <a:buNone/>
              <a:defRPr sz="1700"/>
            </a:lvl6pPr>
            <a:lvl7pPr marL="2380823" indent="0">
              <a:buNone/>
              <a:defRPr sz="1700"/>
            </a:lvl7pPr>
            <a:lvl8pPr marL="2777627" indent="0">
              <a:buNone/>
              <a:defRPr sz="1700"/>
            </a:lvl8pPr>
            <a:lvl9pPr marL="3174431" indent="0">
              <a:buNone/>
              <a:defRPr sz="17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304" y="4472782"/>
            <a:ext cx="5485834" cy="670718"/>
          </a:xfrm>
        </p:spPr>
        <p:txBody>
          <a:bodyPr/>
          <a:lstStyle>
            <a:lvl1pPr marL="0" indent="0">
              <a:buNone/>
              <a:defRPr sz="1200"/>
            </a:lvl1pPr>
            <a:lvl2pPr marL="396804" indent="0">
              <a:buNone/>
              <a:defRPr sz="1000"/>
            </a:lvl2pPr>
            <a:lvl3pPr marL="793608" indent="0">
              <a:buNone/>
              <a:defRPr sz="900"/>
            </a:lvl3pPr>
            <a:lvl4pPr marL="1190412" indent="0">
              <a:buNone/>
              <a:defRPr sz="800"/>
            </a:lvl4pPr>
            <a:lvl5pPr marL="1587216" indent="0">
              <a:buNone/>
              <a:defRPr sz="800"/>
            </a:lvl5pPr>
            <a:lvl6pPr marL="1984019" indent="0">
              <a:buNone/>
              <a:defRPr sz="800"/>
            </a:lvl6pPr>
            <a:lvl7pPr marL="2380823" indent="0">
              <a:buNone/>
              <a:defRPr sz="800"/>
            </a:lvl7pPr>
            <a:lvl8pPr marL="2777627" indent="0">
              <a:buNone/>
              <a:defRPr sz="800"/>
            </a:lvl8pPr>
            <a:lvl9pPr marL="31744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CFF69-95BE-4D2A-A21D-661EEAE1DB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D8F02-5ECC-42F9-832C-F76A265DC8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3705" y="178594"/>
            <a:ext cx="1950738" cy="49318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074" y="178594"/>
            <a:ext cx="5717829" cy="4931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5D13D-DF60-4B3C-A2C9-D86152D493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0D16F-A72A-4C2D-BF49-0CD2FDF8B1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7FD37-6D97-4688-B828-3DD995176C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918" y="227542"/>
            <a:ext cx="3008862" cy="968375"/>
          </a:xfrm>
        </p:spPr>
        <p:txBody>
          <a:bodyPr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05" y="227542"/>
            <a:ext cx="5112379" cy="48775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918" y="1195917"/>
            <a:ext cx="3008862" cy="3909219"/>
          </a:xfrm>
        </p:spPr>
        <p:txBody>
          <a:bodyPr/>
          <a:lstStyle>
            <a:lvl1pPr marL="0" indent="0">
              <a:buNone/>
              <a:defRPr sz="1200"/>
            </a:lvl1pPr>
            <a:lvl2pPr marL="396804" indent="0">
              <a:buNone/>
              <a:defRPr sz="1000"/>
            </a:lvl2pPr>
            <a:lvl3pPr marL="793608" indent="0">
              <a:buNone/>
              <a:defRPr sz="900"/>
            </a:lvl3pPr>
            <a:lvl4pPr marL="1190412" indent="0">
              <a:buNone/>
              <a:defRPr sz="800"/>
            </a:lvl4pPr>
            <a:lvl5pPr marL="1587216" indent="0">
              <a:buNone/>
              <a:defRPr sz="800"/>
            </a:lvl5pPr>
            <a:lvl6pPr marL="1984019" indent="0">
              <a:buNone/>
              <a:defRPr sz="800"/>
            </a:lvl6pPr>
            <a:lvl7pPr marL="2380823" indent="0">
              <a:buNone/>
              <a:defRPr sz="800"/>
            </a:lvl7pPr>
            <a:lvl8pPr marL="2777627" indent="0">
              <a:buNone/>
              <a:defRPr sz="800"/>
            </a:lvl8pPr>
            <a:lvl9pPr marL="31744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2721D-7C51-44B1-B3B5-589E23BBD1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107FA-E957-423E-A43E-0C26276FE9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304" y="4000500"/>
            <a:ext cx="5485834" cy="472282"/>
          </a:xfrm>
        </p:spPr>
        <p:txBody>
          <a:bodyPr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304" y="510646"/>
            <a:ext cx="5485834" cy="3429000"/>
          </a:xfrm>
        </p:spPr>
        <p:txBody>
          <a:bodyPr/>
          <a:lstStyle>
            <a:lvl1pPr marL="0" indent="0">
              <a:buNone/>
              <a:defRPr sz="2800"/>
            </a:lvl1pPr>
            <a:lvl2pPr marL="396804" indent="0">
              <a:buNone/>
              <a:defRPr sz="2400"/>
            </a:lvl2pPr>
            <a:lvl3pPr marL="793608" indent="0">
              <a:buNone/>
              <a:defRPr sz="2100"/>
            </a:lvl3pPr>
            <a:lvl4pPr marL="1190412" indent="0">
              <a:buNone/>
              <a:defRPr sz="1700"/>
            </a:lvl4pPr>
            <a:lvl5pPr marL="1587216" indent="0">
              <a:buNone/>
              <a:defRPr sz="1700"/>
            </a:lvl5pPr>
            <a:lvl6pPr marL="1984019" indent="0">
              <a:buNone/>
              <a:defRPr sz="1700"/>
            </a:lvl6pPr>
            <a:lvl7pPr marL="2380823" indent="0">
              <a:buNone/>
              <a:defRPr sz="1700"/>
            </a:lvl7pPr>
            <a:lvl8pPr marL="2777627" indent="0">
              <a:buNone/>
              <a:defRPr sz="1700"/>
            </a:lvl8pPr>
            <a:lvl9pPr marL="3174431" indent="0">
              <a:buNone/>
              <a:defRPr sz="17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304" y="4472782"/>
            <a:ext cx="5485834" cy="670718"/>
          </a:xfrm>
        </p:spPr>
        <p:txBody>
          <a:bodyPr/>
          <a:lstStyle>
            <a:lvl1pPr marL="0" indent="0">
              <a:buNone/>
              <a:defRPr sz="1200"/>
            </a:lvl1pPr>
            <a:lvl2pPr marL="396804" indent="0">
              <a:buNone/>
              <a:defRPr sz="1000"/>
            </a:lvl2pPr>
            <a:lvl3pPr marL="793608" indent="0">
              <a:buNone/>
              <a:defRPr sz="900"/>
            </a:lvl3pPr>
            <a:lvl4pPr marL="1190412" indent="0">
              <a:buNone/>
              <a:defRPr sz="800"/>
            </a:lvl4pPr>
            <a:lvl5pPr marL="1587216" indent="0">
              <a:buNone/>
              <a:defRPr sz="800"/>
            </a:lvl5pPr>
            <a:lvl6pPr marL="1984019" indent="0">
              <a:buNone/>
              <a:defRPr sz="800"/>
            </a:lvl6pPr>
            <a:lvl7pPr marL="2380823" indent="0">
              <a:buNone/>
              <a:defRPr sz="800"/>
            </a:lvl7pPr>
            <a:lvl8pPr marL="2777627" indent="0">
              <a:buNone/>
              <a:defRPr sz="800"/>
            </a:lvl8pPr>
            <a:lvl9pPr marL="31744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31CCA-478F-4725-A1CF-26F40FC021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E1E5D-5AE4-4496-BC69-306CA01759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3705" y="178594"/>
            <a:ext cx="1950738" cy="49318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074" y="178594"/>
            <a:ext cx="5717829" cy="4931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D83BE-00FD-4128-8065-58C93AF9D6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084" y="1775355"/>
            <a:ext cx="7771834" cy="12250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166" y="3238500"/>
            <a:ext cx="6399668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396804" indent="0" algn="ctr">
              <a:buNone/>
              <a:defRPr/>
            </a:lvl2pPr>
            <a:lvl3pPr marL="793608" indent="0" algn="ctr">
              <a:buNone/>
              <a:defRPr/>
            </a:lvl3pPr>
            <a:lvl4pPr marL="1190412" indent="0" algn="ctr">
              <a:buNone/>
              <a:defRPr/>
            </a:lvl4pPr>
            <a:lvl5pPr marL="1587216" indent="0" algn="ctr">
              <a:buNone/>
              <a:defRPr/>
            </a:lvl5pPr>
            <a:lvl6pPr marL="1984019" indent="0" algn="ctr">
              <a:buNone/>
              <a:defRPr/>
            </a:lvl6pPr>
            <a:lvl7pPr marL="2380823" indent="0" algn="ctr">
              <a:buNone/>
              <a:defRPr/>
            </a:lvl7pPr>
            <a:lvl8pPr marL="2777627" indent="0" algn="ctr">
              <a:buNone/>
              <a:defRPr/>
            </a:lvl8pPr>
            <a:lvl9pPr marL="317443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83F09-7593-43DB-AF2F-88EA8C5EF0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218B5-801E-4F52-B2CC-B3646A3183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64" y="3672417"/>
            <a:ext cx="7771834" cy="1135063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64" y="2422261"/>
            <a:ext cx="7771834" cy="1250156"/>
          </a:xfrm>
        </p:spPr>
        <p:txBody>
          <a:bodyPr anchor="b"/>
          <a:lstStyle>
            <a:lvl1pPr marL="0" indent="0">
              <a:buNone/>
              <a:defRPr sz="1700"/>
            </a:lvl1pPr>
            <a:lvl2pPr marL="396804" indent="0">
              <a:buNone/>
              <a:defRPr sz="1600"/>
            </a:lvl2pPr>
            <a:lvl3pPr marL="793608" indent="0">
              <a:buNone/>
              <a:defRPr sz="1400"/>
            </a:lvl3pPr>
            <a:lvl4pPr marL="1190412" indent="0">
              <a:buNone/>
              <a:defRPr sz="1200"/>
            </a:lvl4pPr>
            <a:lvl5pPr marL="1587216" indent="0">
              <a:buNone/>
              <a:defRPr sz="1200"/>
            </a:lvl5pPr>
            <a:lvl6pPr marL="1984019" indent="0">
              <a:buNone/>
              <a:defRPr sz="1200"/>
            </a:lvl6pPr>
            <a:lvl7pPr marL="2380823" indent="0">
              <a:buNone/>
              <a:defRPr sz="1200"/>
            </a:lvl7pPr>
            <a:lvl8pPr marL="2777627" indent="0">
              <a:buNone/>
              <a:defRPr sz="1200"/>
            </a:lvl8pPr>
            <a:lvl9pPr marL="317443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89541-5D7C-4FB2-9484-3CF63268D6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09" y="1681428"/>
            <a:ext cx="3818017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6427" y="1681428"/>
            <a:ext cx="3818016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E3483-9BFD-4CBD-A8B6-417B137051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918" y="228865"/>
            <a:ext cx="8230166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917" y="1279261"/>
            <a:ext cx="4040109" cy="53313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6804" indent="0">
              <a:buNone/>
              <a:defRPr sz="1700" b="1"/>
            </a:lvl2pPr>
            <a:lvl3pPr marL="793608" indent="0">
              <a:buNone/>
              <a:defRPr sz="1600" b="1"/>
            </a:lvl3pPr>
            <a:lvl4pPr marL="1190412" indent="0">
              <a:buNone/>
              <a:defRPr sz="1400" b="1"/>
            </a:lvl4pPr>
            <a:lvl5pPr marL="1587216" indent="0">
              <a:buNone/>
              <a:defRPr sz="1400" b="1"/>
            </a:lvl5pPr>
            <a:lvl6pPr marL="1984019" indent="0">
              <a:buNone/>
              <a:defRPr sz="1400" b="1"/>
            </a:lvl6pPr>
            <a:lvl7pPr marL="2380823" indent="0">
              <a:buNone/>
              <a:defRPr sz="1400" b="1"/>
            </a:lvl7pPr>
            <a:lvl8pPr marL="2777627" indent="0">
              <a:buNone/>
              <a:defRPr sz="1400" b="1"/>
            </a:lvl8pPr>
            <a:lvl9pPr marL="317443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917" y="1812396"/>
            <a:ext cx="4040109" cy="3292740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59" y="1279261"/>
            <a:ext cx="4041524" cy="53313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6804" indent="0">
              <a:buNone/>
              <a:defRPr sz="1700" b="1"/>
            </a:lvl2pPr>
            <a:lvl3pPr marL="793608" indent="0">
              <a:buNone/>
              <a:defRPr sz="1600" b="1"/>
            </a:lvl3pPr>
            <a:lvl4pPr marL="1190412" indent="0">
              <a:buNone/>
              <a:defRPr sz="1400" b="1"/>
            </a:lvl4pPr>
            <a:lvl5pPr marL="1587216" indent="0">
              <a:buNone/>
              <a:defRPr sz="1400" b="1"/>
            </a:lvl5pPr>
            <a:lvl6pPr marL="1984019" indent="0">
              <a:buNone/>
              <a:defRPr sz="1400" b="1"/>
            </a:lvl6pPr>
            <a:lvl7pPr marL="2380823" indent="0">
              <a:buNone/>
              <a:defRPr sz="1400" b="1"/>
            </a:lvl7pPr>
            <a:lvl8pPr marL="2777627" indent="0">
              <a:buNone/>
              <a:defRPr sz="1400" b="1"/>
            </a:lvl8pPr>
            <a:lvl9pPr marL="317443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59" y="1812396"/>
            <a:ext cx="4041524" cy="3292740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2B4BB-BCDF-4E60-A898-CF42C716D9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080B7-2FB4-49A8-A18C-9D6CEBDE25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4561D-1DDD-4B01-917C-BEA1271FAC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64" y="3672417"/>
            <a:ext cx="7771834" cy="1135063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64" y="2422261"/>
            <a:ext cx="7771834" cy="1250156"/>
          </a:xfrm>
        </p:spPr>
        <p:txBody>
          <a:bodyPr anchor="b"/>
          <a:lstStyle>
            <a:lvl1pPr marL="0" indent="0">
              <a:buNone/>
              <a:defRPr sz="1700"/>
            </a:lvl1pPr>
            <a:lvl2pPr marL="396804" indent="0">
              <a:buNone/>
              <a:defRPr sz="1600"/>
            </a:lvl2pPr>
            <a:lvl3pPr marL="793608" indent="0">
              <a:buNone/>
              <a:defRPr sz="1400"/>
            </a:lvl3pPr>
            <a:lvl4pPr marL="1190412" indent="0">
              <a:buNone/>
              <a:defRPr sz="1200"/>
            </a:lvl4pPr>
            <a:lvl5pPr marL="1587216" indent="0">
              <a:buNone/>
              <a:defRPr sz="1200"/>
            </a:lvl5pPr>
            <a:lvl6pPr marL="1984019" indent="0">
              <a:buNone/>
              <a:defRPr sz="1200"/>
            </a:lvl6pPr>
            <a:lvl7pPr marL="2380823" indent="0">
              <a:buNone/>
              <a:defRPr sz="1200"/>
            </a:lvl7pPr>
            <a:lvl8pPr marL="2777627" indent="0">
              <a:buNone/>
              <a:defRPr sz="1200"/>
            </a:lvl8pPr>
            <a:lvl9pPr marL="317443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1292E-1E20-4D9B-BB89-F2A020D342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918" y="227542"/>
            <a:ext cx="3008862" cy="968375"/>
          </a:xfrm>
        </p:spPr>
        <p:txBody>
          <a:bodyPr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05" y="227542"/>
            <a:ext cx="5112379" cy="48775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918" y="1195917"/>
            <a:ext cx="3008862" cy="3909219"/>
          </a:xfrm>
        </p:spPr>
        <p:txBody>
          <a:bodyPr/>
          <a:lstStyle>
            <a:lvl1pPr marL="0" indent="0">
              <a:buNone/>
              <a:defRPr sz="1200"/>
            </a:lvl1pPr>
            <a:lvl2pPr marL="396804" indent="0">
              <a:buNone/>
              <a:defRPr sz="1000"/>
            </a:lvl2pPr>
            <a:lvl3pPr marL="793608" indent="0">
              <a:buNone/>
              <a:defRPr sz="900"/>
            </a:lvl3pPr>
            <a:lvl4pPr marL="1190412" indent="0">
              <a:buNone/>
              <a:defRPr sz="800"/>
            </a:lvl4pPr>
            <a:lvl5pPr marL="1587216" indent="0">
              <a:buNone/>
              <a:defRPr sz="800"/>
            </a:lvl5pPr>
            <a:lvl6pPr marL="1984019" indent="0">
              <a:buNone/>
              <a:defRPr sz="800"/>
            </a:lvl6pPr>
            <a:lvl7pPr marL="2380823" indent="0">
              <a:buNone/>
              <a:defRPr sz="800"/>
            </a:lvl7pPr>
            <a:lvl8pPr marL="2777627" indent="0">
              <a:buNone/>
              <a:defRPr sz="800"/>
            </a:lvl8pPr>
            <a:lvl9pPr marL="31744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EAC0D-8AEB-427A-8D86-711F74EE1E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304" y="4000500"/>
            <a:ext cx="5485834" cy="472282"/>
          </a:xfrm>
        </p:spPr>
        <p:txBody>
          <a:bodyPr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304" y="510646"/>
            <a:ext cx="5485834" cy="3429000"/>
          </a:xfrm>
        </p:spPr>
        <p:txBody>
          <a:bodyPr/>
          <a:lstStyle>
            <a:lvl1pPr marL="0" indent="0">
              <a:buNone/>
              <a:defRPr sz="2800"/>
            </a:lvl1pPr>
            <a:lvl2pPr marL="396804" indent="0">
              <a:buNone/>
              <a:defRPr sz="2400"/>
            </a:lvl2pPr>
            <a:lvl3pPr marL="793608" indent="0">
              <a:buNone/>
              <a:defRPr sz="2100"/>
            </a:lvl3pPr>
            <a:lvl4pPr marL="1190412" indent="0">
              <a:buNone/>
              <a:defRPr sz="1700"/>
            </a:lvl4pPr>
            <a:lvl5pPr marL="1587216" indent="0">
              <a:buNone/>
              <a:defRPr sz="1700"/>
            </a:lvl5pPr>
            <a:lvl6pPr marL="1984019" indent="0">
              <a:buNone/>
              <a:defRPr sz="1700"/>
            </a:lvl6pPr>
            <a:lvl7pPr marL="2380823" indent="0">
              <a:buNone/>
              <a:defRPr sz="1700"/>
            </a:lvl7pPr>
            <a:lvl8pPr marL="2777627" indent="0">
              <a:buNone/>
              <a:defRPr sz="1700"/>
            </a:lvl8pPr>
            <a:lvl9pPr marL="3174431" indent="0">
              <a:buNone/>
              <a:defRPr sz="17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304" y="4472782"/>
            <a:ext cx="5485834" cy="670718"/>
          </a:xfrm>
        </p:spPr>
        <p:txBody>
          <a:bodyPr/>
          <a:lstStyle>
            <a:lvl1pPr marL="0" indent="0">
              <a:buNone/>
              <a:defRPr sz="1200"/>
            </a:lvl1pPr>
            <a:lvl2pPr marL="396804" indent="0">
              <a:buNone/>
              <a:defRPr sz="1000"/>
            </a:lvl2pPr>
            <a:lvl3pPr marL="793608" indent="0">
              <a:buNone/>
              <a:defRPr sz="900"/>
            </a:lvl3pPr>
            <a:lvl4pPr marL="1190412" indent="0">
              <a:buNone/>
              <a:defRPr sz="800"/>
            </a:lvl4pPr>
            <a:lvl5pPr marL="1587216" indent="0">
              <a:buNone/>
              <a:defRPr sz="800"/>
            </a:lvl5pPr>
            <a:lvl6pPr marL="1984019" indent="0">
              <a:buNone/>
              <a:defRPr sz="800"/>
            </a:lvl6pPr>
            <a:lvl7pPr marL="2380823" indent="0">
              <a:buNone/>
              <a:defRPr sz="800"/>
            </a:lvl7pPr>
            <a:lvl8pPr marL="2777627" indent="0">
              <a:buNone/>
              <a:defRPr sz="800"/>
            </a:lvl8pPr>
            <a:lvl9pPr marL="31744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AE43B-956E-482B-859A-9894DA56BE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438C7-6ECA-4A4D-B168-13DCE13040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3705" y="178594"/>
            <a:ext cx="1950738" cy="49318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074" y="178594"/>
            <a:ext cx="5717829" cy="4931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33A22-0E67-4A7B-9187-AB9569CBB9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084" y="1775355"/>
            <a:ext cx="7771834" cy="12250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166" y="3238500"/>
            <a:ext cx="6399668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396804" indent="0" algn="ctr">
              <a:buNone/>
              <a:defRPr/>
            </a:lvl2pPr>
            <a:lvl3pPr marL="793608" indent="0" algn="ctr">
              <a:buNone/>
              <a:defRPr/>
            </a:lvl3pPr>
            <a:lvl4pPr marL="1190412" indent="0" algn="ctr">
              <a:buNone/>
              <a:defRPr/>
            </a:lvl4pPr>
            <a:lvl5pPr marL="1587216" indent="0" algn="ctr">
              <a:buNone/>
              <a:defRPr/>
            </a:lvl5pPr>
            <a:lvl6pPr marL="1984019" indent="0" algn="ctr">
              <a:buNone/>
              <a:defRPr/>
            </a:lvl6pPr>
            <a:lvl7pPr marL="2380823" indent="0" algn="ctr">
              <a:buNone/>
              <a:defRPr/>
            </a:lvl7pPr>
            <a:lvl8pPr marL="2777627" indent="0" algn="ctr">
              <a:buNone/>
              <a:defRPr/>
            </a:lvl8pPr>
            <a:lvl9pPr marL="317443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4ECD9-DD4F-4D6D-B9D2-EF34A7F414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AD5E3-F0D4-4C02-92FB-0651833C7A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64" y="3672417"/>
            <a:ext cx="7771834" cy="1135063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64" y="2422261"/>
            <a:ext cx="7771834" cy="1250156"/>
          </a:xfrm>
        </p:spPr>
        <p:txBody>
          <a:bodyPr anchor="b"/>
          <a:lstStyle>
            <a:lvl1pPr marL="0" indent="0">
              <a:buNone/>
              <a:defRPr sz="1700"/>
            </a:lvl1pPr>
            <a:lvl2pPr marL="396804" indent="0">
              <a:buNone/>
              <a:defRPr sz="1600"/>
            </a:lvl2pPr>
            <a:lvl3pPr marL="793608" indent="0">
              <a:buNone/>
              <a:defRPr sz="1400"/>
            </a:lvl3pPr>
            <a:lvl4pPr marL="1190412" indent="0">
              <a:buNone/>
              <a:defRPr sz="1200"/>
            </a:lvl4pPr>
            <a:lvl5pPr marL="1587216" indent="0">
              <a:buNone/>
              <a:defRPr sz="1200"/>
            </a:lvl5pPr>
            <a:lvl6pPr marL="1984019" indent="0">
              <a:buNone/>
              <a:defRPr sz="1200"/>
            </a:lvl6pPr>
            <a:lvl7pPr marL="2380823" indent="0">
              <a:buNone/>
              <a:defRPr sz="1200"/>
            </a:lvl7pPr>
            <a:lvl8pPr marL="2777627" indent="0">
              <a:buNone/>
              <a:defRPr sz="1200"/>
            </a:lvl8pPr>
            <a:lvl9pPr marL="317443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4163E-3494-45A1-AF48-857D53C3F4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09" y="1681428"/>
            <a:ext cx="3818017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6427" y="1681428"/>
            <a:ext cx="3818016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14D5D-308F-4D62-9CCA-838FAD1EF3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918" y="228865"/>
            <a:ext cx="8230166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917" y="1279261"/>
            <a:ext cx="4040109" cy="53313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6804" indent="0">
              <a:buNone/>
              <a:defRPr sz="1700" b="1"/>
            </a:lvl2pPr>
            <a:lvl3pPr marL="793608" indent="0">
              <a:buNone/>
              <a:defRPr sz="1600" b="1"/>
            </a:lvl3pPr>
            <a:lvl4pPr marL="1190412" indent="0">
              <a:buNone/>
              <a:defRPr sz="1400" b="1"/>
            </a:lvl4pPr>
            <a:lvl5pPr marL="1587216" indent="0">
              <a:buNone/>
              <a:defRPr sz="1400" b="1"/>
            </a:lvl5pPr>
            <a:lvl6pPr marL="1984019" indent="0">
              <a:buNone/>
              <a:defRPr sz="1400" b="1"/>
            </a:lvl6pPr>
            <a:lvl7pPr marL="2380823" indent="0">
              <a:buNone/>
              <a:defRPr sz="1400" b="1"/>
            </a:lvl7pPr>
            <a:lvl8pPr marL="2777627" indent="0">
              <a:buNone/>
              <a:defRPr sz="1400" b="1"/>
            </a:lvl8pPr>
            <a:lvl9pPr marL="317443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917" y="1812396"/>
            <a:ext cx="4040109" cy="3292740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59" y="1279261"/>
            <a:ext cx="4041524" cy="53313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6804" indent="0">
              <a:buNone/>
              <a:defRPr sz="1700" b="1"/>
            </a:lvl2pPr>
            <a:lvl3pPr marL="793608" indent="0">
              <a:buNone/>
              <a:defRPr sz="1600" b="1"/>
            </a:lvl3pPr>
            <a:lvl4pPr marL="1190412" indent="0">
              <a:buNone/>
              <a:defRPr sz="1400" b="1"/>
            </a:lvl4pPr>
            <a:lvl5pPr marL="1587216" indent="0">
              <a:buNone/>
              <a:defRPr sz="1400" b="1"/>
            </a:lvl5pPr>
            <a:lvl6pPr marL="1984019" indent="0">
              <a:buNone/>
              <a:defRPr sz="1400" b="1"/>
            </a:lvl6pPr>
            <a:lvl7pPr marL="2380823" indent="0">
              <a:buNone/>
              <a:defRPr sz="1400" b="1"/>
            </a:lvl7pPr>
            <a:lvl8pPr marL="2777627" indent="0">
              <a:buNone/>
              <a:defRPr sz="1400" b="1"/>
            </a:lvl8pPr>
            <a:lvl9pPr marL="317443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59" y="1812396"/>
            <a:ext cx="4041524" cy="3292740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86983-1C00-4953-801C-8366C5E98F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9E1AE-B61E-4F37-9ECC-188D94A723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09" y="1681428"/>
            <a:ext cx="3818017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6427" y="1681428"/>
            <a:ext cx="3818016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4783D-D196-4E89-ABD7-333BB66B73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7D035-6824-4354-9481-56F7C6A5BE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918" y="227542"/>
            <a:ext cx="3008862" cy="968375"/>
          </a:xfrm>
        </p:spPr>
        <p:txBody>
          <a:bodyPr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05" y="227542"/>
            <a:ext cx="5112379" cy="48775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918" y="1195917"/>
            <a:ext cx="3008862" cy="3909219"/>
          </a:xfrm>
        </p:spPr>
        <p:txBody>
          <a:bodyPr/>
          <a:lstStyle>
            <a:lvl1pPr marL="0" indent="0">
              <a:buNone/>
              <a:defRPr sz="1200"/>
            </a:lvl1pPr>
            <a:lvl2pPr marL="396804" indent="0">
              <a:buNone/>
              <a:defRPr sz="1000"/>
            </a:lvl2pPr>
            <a:lvl3pPr marL="793608" indent="0">
              <a:buNone/>
              <a:defRPr sz="900"/>
            </a:lvl3pPr>
            <a:lvl4pPr marL="1190412" indent="0">
              <a:buNone/>
              <a:defRPr sz="800"/>
            </a:lvl4pPr>
            <a:lvl5pPr marL="1587216" indent="0">
              <a:buNone/>
              <a:defRPr sz="800"/>
            </a:lvl5pPr>
            <a:lvl6pPr marL="1984019" indent="0">
              <a:buNone/>
              <a:defRPr sz="800"/>
            </a:lvl6pPr>
            <a:lvl7pPr marL="2380823" indent="0">
              <a:buNone/>
              <a:defRPr sz="800"/>
            </a:lvl7pPr>
            <a:lvl8pPr marL="2777627" indent="0">
              <a:buNone/>
              <a:defRPr sz="800"/>
            </a:lvl8pPr>
            <a:lvl9pPr marL="31744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DA9E4-BF60-4918-85A1-24C0914E84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304" y="4000500"/>
            <a:ext cx="5485834" cy="472282"/>
          </a:xfrm>
        </p:spPr>
        <p:txBody>
          <a:bodyPr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304" y="510646"/>
            <a:ext cx="5485834" cy="3429000"/>
          </a:xfrm>
        </p:spPr>
        <p:txBody>
          <a:bodyPr/>
          <a:lstStyle>
            <a:lvl1pPr marL="0" indent="0">
              <a:buNone/>
              <a:defRPr sz="2800"/>
            </a:lvl1pPr>
            <a:lvl2pPr marL="396804" indent="0">
              <a:buNone/>
              <a:defRPr sz="2400"/>
            </a:lvl2pPr>
            <a:lvl3pPr marL="793608" indent="0">
              <a:buNone/>
              <a:defRPr sz="2100"/>
            </a:lvl3pPr>
            <a:lvl4pPr marL="1190412" indent="0">
              <a:buNone/>
              <a:defRPr sz="1700"/>
            </a:lvl4pPr>
            <a:lvl5pPr marL="1587216" indent="0">
              <a:buNone/>
              <a:defRPr sz="1700"/>
            </a:lvl5pPr>
            <a:lvl6pPr marL="1984019" indent="0">
              <a:buNone/>
              <a:defRPr sz="1700"/>
            </a:lvl6pPr>
            <a:lvl7pPr marL="2380823" indent="0">
              <a:buNone/>
              <a:defRPr sz="1700"/>
            </a:lvl7pPr>
            <a:lvl8pPr marL="2777627" indent="0">
              <a:buNone/>
              <a:defRPr sz="1700"/>
            </a:lvl8pPr>
            <a:lvl9pPr marL="3174431" indent="0">
              <a:buNone/>
              <a:defRPr sz="17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304" y="4472782"/>
            <a:ext cx="5485834" cy="670718"/>
          </a:xfrm>
        </p:spPr>
        <p:txBody>
          <a:bodyPr/>
          <a:lstStyle>
            <a:lvl1pPr marL="0" indent="0">
              <a:buNone/>
              <a:defRPr sz="1200"/>
            </a:lvl1pPr>
            <a:lvl2pPr marL="396804" indent="0">
              <a:buNone/>
              <a:defRPr sz="1000"/>
            </a:lvl2pPr>
            <a:lvl3pPr marL="793608" indent="0">
              <a:buNone/>
              <a:defRPr sz="900"/>
            </a:lvl3pPr>
            <a:lvl4pPr marL="1190412" indent="0">
              <a:buNone/>
              <a:defRPr sz="800"/>
            </a:lvl4pPr>
            <a:lvl5pPr marL="1587216" indent="0">
              <a:buNone/>
              <a:defRPr sz="800"/>
            </a:lvl5pPr>
            <a:lvl6pPr marL="1984019" indent="0">
              <a:buNone/>
              <a:defRPr sz="800"/>
            </a:lvl6pPr>
            <a:lvl7pPr marL="2380823" indent="0">
              <a:buNone/>
              <a:defRPr sz="800"/>
            </a:lvl7pPr>
            <a:lvl8pPr marL="2777627" indent="0">
              <a:buNone/>
              <a:defRPr sz="800"/>
            </a:lvl8pPr>
            <a:lvl9pPr marL="31744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B4E57-5616-425D-9FF1-E0985AF1E1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22765-0D7E-44A5-BEC5-E724CF1468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3705" y="178594"/>
            <a:ext cx="1950738" cy="49318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074" y="178594"/>
            <a:ext cx="5717829" cy="4931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BDB19-FA28-4CA7-8998-391DCBC832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084" y="1775355"/>
            <a:ext cx="7771834" cy="12250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166" y="3238500"/>
            <a:ext cx="6399668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396804" indent="0" algn="ctr">
              <a:buNone/>
              <a:defRPr/>
            </a:lvl2pPr>
            <a:lvl3pPr marL="793608" indent="0" algn="ctr">
              <a:buNone/>
              <a:defRPr/>
            </a:lvl3pPr>
            <a:lvl4pPr marL="1190412" indent="0" algn="ctr">
              <a:buNone/>
              <a:defRPr/>
            </a:lvl4pPr>
            <a:lvl5pPr marL="1587216" indent="0" algn="ctr">
              <a:buNone/>
              <a:defRPr/>
            </a:lvl5pPr>
            <a:lvl6pPr marL="1984019" indent="0" algn="ctr">
              <a:buNone/>
              <a:defRPr/>
            </a:lvl6pPr>
            <a:lvl7pPr marL="2380823" indent="0" algn="ctr">
              <a:buNone/>
              <a:defRPr/>
            </a:lvl7pPr>
            <a:lvl8pPr marL="2777627" indent="0" algn="ctr">
              <a:buNone/>
              <a:defRPr/>
            </a:lvl8pPr>
            <a:lvl9pPr marL="317443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E9F6E-5771-4FB3-8DEA-11F2C805C7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2B07E-D631-4ADA-AD28-259EF3BC21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64" y="3672417"/>
            <a:ext cx="7771834" cy="1135063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64" y="2422261"/>
            <a:ext cx="7771834" cy="1250156"/>
          </a:xfrm>
        </p:spPr>
        <p:txBody>
          <a:bodyPr anchor="b"/>
          <a:lstStyle>
            <a:lvl1pPr marL="0" indent="0">
              <a:buNone/>
              <a:defRPr sz="1700"/>
            </a:lvl1pPr>
            <a:lvl2pPr marL="396804" indent="0">
              <a:buNone/>
              <a:defRPr sz="1600"/>
            </a:lvl2pPr>
            <a:lvl3pPr marL="793608" indent="0">
              <a:buNone/>
              <a:defRPr sz="1400"/>
            </a:lvl3pPr>
            <a:lvl4pPr marL="1190412" indent="0">
              <a:buNone/>
              <a:defRPr sz="1200"/>
            </a:lvl4pPr>
            <a:lvl5pPr marL="1587216" indent="0">
              <a:buNone/>
              <a:defRPr sz="1200"/>
            </a:lvl5pPr>
            <a:lvl6pPr marL="1984019" indent="0">
              <a:buNone/>
              <a:defRPr sz="1200"/>
            </a:lvl6pPr>
            <a:lvl7pPr marL="2380823" indent="0">
              <a:buNone/>
              <a:defRPr sz="1200"/>
            </a:lvl7pPr>
            <a:lvl8pPr marL="2777627" indent="0">
              <a:buNone/>
              <a:defRPr sz="1200"/>
            </a:lvl8pPr>
            <a:lvl9pPr marL="317443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9CCEE-942C-45FE-B3DD-A09AF7CECD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09" y="1681428"/>
            <a:ext cx="3818017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6427" y="1681428"/>
            <a:ext cx="3818016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72EF5-3ACB-4D47-95BD-F7A8C3E96C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918" y="228865"/>
            <a:ext cx="8230166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917" y="1279261"/>
            <a:ext cx="4040109" cy="53313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6804" indent="0">
              <a:buNone/>
              <a:defRPr sz="1700" b="1"/>
            </a:lvl2pPr>
            <a:lvl3pPr marL="793608" indent="0">
              <a:buNone/>
              <a:defRPr sz="1600" b="1"/>
            </a:lvl3pPr>
            <a:lvl4pPr marL="1190412" indent="0">
              <a:buNone/>
              <a:defRPr sz="1400" b="1"/>
            </a:lvl4pPr>
            <a:lvl5pPr marL="1587216" indent="0">
              <a:buNone/>
              <a:defRPr sz="1400" b="1"/>
            </a:lvl5pPr>
            <a:lvl6pPr marL="1984019" indent="0">
              <a:buNone/>
              <a:defRPr sz="1400" b="1"/>
            </a:lvl6pPr>
            <a:lvl7pPr marL="2380823" indent="0">
              <a:buNone/>
              <a:defRPr sz="1400" b="1"/>
            </a:lvl7pPr>
            <a:lvl8pPr marL="2777627" indent="0">
              <a:buNone/>
              <a:defRPr sz="1400" b="1"/>
            </a:lvl8pPr>
            <a:lvl9pPr marL="317443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917" y="1812396"/>
            <a:ext cx="4040109" cy="3292740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59" y="1279261"/>
            <a:ext cx="4041524" cy="53313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6804" indent="0">
              <a:buNone/>
              <a:defRPr sz="1700" b="1"/>
            </a:lvl2pPr>
            <a:lvl3pPr marL="793608" indent="0">
              <a:buNone/>
              <a:defRPr sz="1600" b="1"/>
            </a:lvl3pPr>
            <a:lvl4pPr marL="1190412" indent="0">
              <a:buNone/>
              <a:defRPr sz="1400" b="1"/>
            </a:lvl4pPr>
            <a:lvl5pPr marL="1587216" indent="0">
              <a:buNone/>
              <a:defRPr sz="1400" b="1"/>
            </a:lvl5pPr>
            <a:lvl6pPr marL="1984019" indent="0">
              <a:buNone/>
              <a:defRPr sz="1400" b="1"/>
            </a:lvl6pPr>
            <a:lvl7pPr marL="2380823" indent="0">
              <a:buNone/>
              <a:defRPr sz="1400" b="1"/>
            </a:lvl7pPr>
            <a:lvl8pPr marL="2777627" indent="0">
              <a:buNone/>
              <a:defRPr sz="1400" b="1"/>
            </a:lvl8pPr>
            <a:lvl9pPr marL="317443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59" y="1812396"/>
            <a:ext cx="4041524" cy="3292740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169B9-F95B-4A97-9C3D-72FFF2D83E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918" y="228865"/>
            <a:ext cx="8230166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917" y="1279261"/>
            <a:ext cx="4040109" cy="53313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6804" indent="0">
              <a:buNone/>
              <a:defRPr sz="1700" b="1"/>
            </a:lvl2pPr>
            <a:lvl3pPr marL="793608" indent="0">
              <a:buNone/>
              <a:defRPr sz="1600" b="1"/>
            </a:lvl3pPr>
            <a:lvl4pPr marL="1190412" indent="0">
              <a:buNone/>
              <a:defRPr sz="1400" b="1"/>
            </a:lvl4pPr>
            <a:lvl5pPr marL="1587216" indent="0">
              <a:buNone/>
              <a:defRPr sz="1400" b="1"/>
            </a:lvl5pPr>
            <a:lvl6pPr marL="1984019" indent="0">
              <a:buNone/>
              <a:defRPr sz="1400" b="1"/>
            </a:lvl6pPr>
            <a:lvl7pPr marL="2380823" indent="0">
              <a:buNone/>
              <a:defRPr sz="1400" b="1"/>
            </a:lvl7pPr>
            <a:lvl8pPr marL="2777627" indent="0">
              <a:buNone/>
              <a:defRPr sz="1400" b="1"/>
            </a:lvl8pPr>
            <a:lvl9pPr marL="317443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917" y="1812396"/>
            <a:ext cx="4040109" cy="3292740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59" y="1279261"/>
            <a:ext cx="4041524" cy="53313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6804" indent="0">
              <a:buNone/>
              <a:defRPr sz="1700" b="1"/>
            </a:lvl2pPr>
            <a:lvl3pPr marL="793608" indent="0">
              <a:buNone/>
              <a:defRPr sz="1600" b="1"/>
            </a:lvl3pPr>
            <a:lvl4pPr marL="1190412" indent="0">
              <a:buNone/>
              <a:defRPr sz="1400" b="1"/>
            </a:lvl4pPr>
            <a:lvl5pPr marL="1587216" indent="0">
              <a:buNone/>
              <a:defRPr sz="1400" b="1"/>
            </a:lvl5pPr>
            <a:lvl6pPr marL="1984019" indent="0">
              <a:buNone/>
              <a:defRPr sz="1400" b="1"/>
            </a:lvl6pPr>
            <a:lvl7pPr marL="2380823" indent="0">
              <a:buNone/>
              <a:defRPr sz="1400" b="1"/>
            </a:lvl7pPr>
            <a:lvl8pPr marL="2777627" indent="0">
              <a:buNone/>
              <a:defRPr sz="1400" b="1"/>
            </a:lvl8pPr>
            <a:lvl9pPr marL="317443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59" y="1812396"/>
            <a:ext cx="4041524" cy="3292740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A3139-8661-4C35-AE06-F89BCA9448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4884D-0125-4C51-A875-3D48F93B71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DC0DDA-2C34-4AF8-ACC8-FBAB9AF96A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918" y="227542"/>
            <a:ext cx="3008862" cy="968375"/>
          </a:xfrm>
        </p:spPr>
        <p:txBody>
          <a:bodyPr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05" y="227542"/>
            <a:ext cx="5112379" cy="48775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918" y="1195917"/>
            <a:ext cx="3008862" cy="3909219"/>
          </a:xfrm>
        </p:spPr>
        <p:txBody>
          <a:bodyPr/>
          <a:lstStyle>
            <a:lvl1pPr marL="0" indent="0">
              <a:buNone/>
              <a:defRPr sz="1200"/>
            </a:lvl1pPr>
            <a:lvl2pPr marL="396804" indent="0">
              <a:buNone/>
              <a:defRPr sz="1000"/>
            </a:lvl2pPr>
            <a:lvl3pPr marL="793608" indent="0">
              <a:buNone/>
              <a:defRPr sz="900"/>
            </a:lvl3pPr>
            <a:lvl4pPr marL="1190412" indent="0">
              <a:buNone/>
              <a:defRPr sz="800"/>
            </a:lvl4pPr>
            <a:lvl5pPr marL="1587216" indent="0">
              <a:buNone/>
              <a:defRPr sz="800"/>
            </a:lvl5pPr>
            <a:lvl6pPr marL="1984019" indent="0">
              <a:buNone/>
              <a:defRPr sz="800"/>
            </a:lvl6pPr>
            <a:lvl7pPr marL="2380823" indent="0">
              <a:buNone/>
              <a:defRPr sz="800"/>
            </a:lvl7pPr>
            <a:lvl8pPr marL="2777627" indent="0">
              <a:buNone/>
              <a:defRPr sz="800"/>
            </a:lvl8pPr>
            <a:lvl9pPr marL="31744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9967D-13EE-4E25-B471-8F95D18C3D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304" y="4000500"/>
            <a:ext cx="5485834" cy="472282"/>
          </a:xfrm>
        </p:spPr>
        <p:txBody>
          <a:bodyPr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304" y="510646"/>
            <a:ext cx="5485834" cy="3429000"/>
          </a:xfrm>
        </p:spPr>
        <p:txBody>
          <a:bodyPr/>
          <a:lstStyle>
            <a:lvl1pPr marL="0" indent="0">
              <a:buNone/>
              <a:defRPr sz="2800"/>
            </a:lvl1pPr>
            <a:lvl2pPr marL="396804" indent="0">
              <a:buNone/>
              <a:defRPr sz="2400"/>
            </a:lvl2pPr>
            <a:lvl3pPr marL="793608" indent="0">
              <a:buNone/>
              <a:defRPr sz="2100"/>
            </a:lvl3pPr>
            <a:lvl4pPr marL="1190412" indent="0">
              <a:buNone/>
              <a:defRPr sz="1700"/>
            </a:lvl4pPr>
            <a:lvl5pPr marL="1587216" indent="0">
              <a:buNone/>
              <a:defRPr sz="1700"/>
            </a:lvl5pPr>
            <a:lvl6pPr marL="1984019" indent="0">
              <a:buNone/>
              <a:defRPr sz="1700"/>
            </a:lvl6pPr>
            <a:lvl7pPr marL="2380823" indent="0">
              <a:buNone/>
              <a:defRPr sz="1700"/>
            </a:lvl7pPr>
            <a:lvl8pPr marL="2777627" indent="0">
              <a:buNone/>
              <a:defRPr sz="1700"/>
            </a:lvl8pPr>
            <a:lvl9pPr marL="3174431" indent="0">
              <a:buNone/>
              <a:defRPr sz="17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304" y="4472782"/>
            <a:ext cx="5485834" cy="670718"/>
          </a:xfrm>
        </p:spPr>
        <p:txBody>
          <a:bodyPr/>
          <a:lstStyle>
            <a:lvl1pPr marL="0" indent="0">
              <a:buNone/>
              <a:defRPr sz="1200"/>
            </a:lvl1pPr>
            <a:lvl2pPr marL="396804" indent="0">
              <a:buNone/>
              <a:defRPr sz="1000"/>
            </a:lvl2pPr>
            <a:lvl3pPr marL="793608" indent="0">
              <a:buNone/>
              <a:defRPr sz="900"/>
            </a:lvl3pPr>
            <a:lvl4pPr marL="1190412" indent="0">
              <a:buNone/>
              <a:defRPr sz="800"/>
            </a:lvl4pPr>
            <a:lvl5pPr marL="1587216" indent="0">
              <a:buNone/>
              <a:defRPr sz="800"/>
            </a:lvl5pPr>
            <a:lvl6pPr marL="1984019" indent="0">
              <a:buNone/>
              <a:defRPr sz="800"/>
            </a:lvl6pPr>
            <a:lvl7pPr marL="2380823" indent="0">
              <a:buNone/>
              <a:defRPr sz="800"/>
            </a:lvl7pPr>
            <a:lvl8pPr marL="2777627" indent="0">
              <a:buNone/>
              <a:defRPr sz="800"/>
            </a:lvl8pPr>
            <a:lvl9pPr marL="31744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FD29A-340F-48BC-8F9C-8DCA4D8B9D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83026-2B97-4AB7-A5AF-2E9B0B9355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3705" y="178594"/>
            <a:ext cx="1950738" cy="49318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074" y="178594"/>
            <a:ext cx="5717829" cy="4931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177BB-DB0B-4DE0-9C78-55C3FB1C13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084" y="1775355"/>
            <a:ext cx="7771834" cy="12250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166" y="3238500"/>
            <a:ext cx="6399668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396804" indent="0" algn="ctr">
              <a:buNone/>
              <a:defRPr/>
            </a:lvl2pPr>
            <a:lvl3pPr marL="793608" indent="0" algn="ctr">
              <a:buNone/>
              <a:defRPr/>
            </a:lvl3pPr>
            <a:lvl4pPr marL="1190412" indent="0" algn="ctr">
              <a:buNone/>
              <a:defRPr/>
            </a:lvl4pPr>
            <a:lvl5pPr marL="1587216" indent="0" algn="ctr">
              <a:buNone/>
              <a:defRPr/>
            </a:lvl5pPr>
            <a:lvl6pPr marL="1984019" indent="0" algn="ctr">
              <a:buNone/>
              <a:defRPr/>
            </a:lvl6pPr>
            <a:lvl7pPr marL="2380823" indent="0" algn="ctr">
              <a:buNone/>
              <a:defRPr/>
            </a:lvl7pPr>
            <a:lvl8pPr marL="2777627" indent="0" algn="ctr">
              <a:buNone/>
              <a:defRPr/>
            </a:lvl8pPr>
            <a:lvl9pPr marL="317443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D1FB1-FB8C-4D9E-9AAC-5DE053F8E8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99484-AE2A-4DCE-9BD7-E5D5FB1255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64" y="3672417"/>
            <a:ext cx="7771834" cy="1135063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64" y="2422261"/>
            <a:ext cx="7771834" cy="1250156"/>
          </a:xfrm>
        </p:spPr>
        <p:txBody>
          <a:bodyPr anchor="b"/>
          <a:lstStyle>
            <a:lvl1pPr marL="0" indent="0">
              <a:buNone/>
              <a:defRPr sz="1700"/>
            </a:lvl1pPr>
            <a:lvl2pPr marL="396804" indent="0">
              <a:buNone/>
              <a:defRPr sz="1600"/>
            </a:lvl2pPr>
            <a:lvl3pPr marL="793608" indent="0">
              <a:buNone/>
              <a:defRPr sz="1400"/>
            </a:lvl3pPr>
            <a:lvl4pPr marL="1190412" indent="0">
              <a:buNone/>
              <a:defRPr sz="1200"/>
            </a:lvl4pPr>
            <a:lvl5pPr marL="1587216" indent="0">
              <a:buNone/>
              <a:defRPr sz="1200"/>
            </a:lvl5pPr>
            <a:lvl6pPr marL="1984019" indent="0">
              <a:buNone/>
              <a:defRPr sz="1200"/>
            </a:lvl6pPr>
            <a:lvl7pPr marL="2380823" indent="0">
              <a:buNone/>
              <a:defRPr sz="1200"/>
            </a:lvl7pPr>
            <a:lvl8pPr marL="2777627" indent="0">
              <a:buNone/>
              <a:defRPr sz="1200"/>
            </a:lvl8pPr>
            <a:lvl9pPr marL="317443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EB662-C9CF-4D19-8216-E964A42D5E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09" y="1681428"/>
            <a:ext cx="3818017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6427" y="1681428"/>
            <a:ext cx="3818016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D807D-C3AC-4F21-815A-FC5B030F9D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720D2-4918-4B5B-B761-22DF4723FA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918" y="228865"/>
            <a:ext cx="8230166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917" y="1279261"/>
            <a:ext cx="4040109" cy="53313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6804" indent="0">
              <a:buNone/>
              <a:defRPr sz="1700" b="1"/>
            </a:lvl2pPr>
            <a:lvl3pPr marL="793608" indent="0">
              <a:buNone/>
              <a:defRPr sz="1600" b="1"/>
            </a:lvl3pPr>
            <a:lvl4pPr marL="1190412" indent="0">
              <a:buNone/>
              <a:defRPr sz="1400" b="1"/>
            </a:lvl4pPr>
            <a:lvl5pPr marL="1587216" indent="0">
              <a:buNone/>
              <a:defRPr sz="1400" b="1"/>
            </a:lvl5pPr>
            <a:lvl6pPr marL="1984019" indent="0">
              <a:buNone/>
              <a:defRPr sz="1400" b="1"/>
            </a:lvl6pPr>
            <a:lvl7pPr marL="2380823" indent="0">
              <a:buNone/>
              <a:defRPr sz="1400" b="1"/>
            </a:lvl7pPr>
            <a:lvl8pPr marL="2777627" indent="0">
              <a:buNone/>
              <a:defRPr sz="1400" b="1"/>
            </a:lvl8pPr>
            <a:lvl9pPr marL="317443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917" y="1812396"/>
            <a:ext cx="4040109" cy="3292740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59" y="1279261"/>
            <a:ext cx="4041524" cy="53313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6804" indent="0">
              <a:buNone/>
              <a:defRPr sz="1700" b="1"/>
            </a:lvl2pPr>
            <a:lvl3pPr marL="793608" indent="0">
              <a:buNone/>
              <a:defRPr sz="1600" b="1"/>
            </a:lvl3pPr>
            <a:lvl4pPr marL="1190412" indent="0">
              <a:buNone/>
              <a:defRPr sz="1400" b="1"/>
            </a:lvl4pPr>
            <a:lvl5pPr marL="1587216" indent="0">
              <a:buNone/>
              <a:defRPr sz="1400" b="1"/>
            </a:lvl5pPr>
            <a:lvl6pPr marL="1984019" indent="0">
              <a:buNone/>
              <a:defRPr sz="1400" b="1"/>
            </a:lvl6pPr>
            <a:lvl7pPr marL="2380823" indent="0">
              <a:buNone/>
              <a:defRPr sz="1400" b="1"/>
            </a:lvl7pPr>
            <a:lvl8pPr marL="2777627" indent="0">
              <a:buNone/>
              <a:defRPr sz="1400" b="1"/>
            </a:lvl8pPr>
            <a:lvl9pPr marL="317443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59" y="1812396"/>
            <a:ext cx="4041524" cy="3292740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F40EC9-4A8E-438A-AAB5-04DE20E558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8930A-9B7F-490D-BF05-34C04C7E8B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9B118-5835-4340-B9BD-AE18D4C1D8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918" y="227542"/>
            <a:ext cx="3008862" cy="968375"/>
          </a:xfrm>
        </p:spPr>
        <p:txBody>
          <a:bodyPr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05" y="227542"/>
            <a:ext cx="5112379" cy="48775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918" y="1195917"/>
            <a:ext cx="3008862" cy="3909219"/>
          </a:xfrm>
        </p:spPr>
        <p:txBody>
          <a:bodyPr/>
          <a:lstStyle>
            <a:lvl1pPr marL="0" indent="0">
              <a:buNone/>
              <a:defRPr sz="1200"/>
            </a:lvl1pPr>
            <a:lvl2pPr marL="396804" indent="0">
              <a:buNone/>
              <a:defRPr sz="1000"/>
            </a:lvl2pPr>
            <a:lvl3pPr marL="793608" indent="0">
              <a:buNone/>
              <a:defRPr sz="900"/>
            </a:lvl3pPr>
            <a:lvl4pPr marL="1190412" indent="0">
              <a:buNone/>
              <a:defRPr sz="800"/>
            </a:lvl4pPr>
            <a:lvl5pPr marL="1587216" indent="0">
              <a:buNone/>
              <a:defRPr sz="800"/>
            </a:lvl5pPr>
            <a:lvl6pPr marL="1984019" indent="0">
              <a:buNone/>
              <a:defRPr sz="800"/>
            </a:lvl6pPr>
            <a:lvl7pPr marL="2380823" indent="0">
              <a:buNone/>
              <a:defRPr sz="800"/>
            </a:lvl7pPr>
            <a:lvl8pPr marL="2777627" indent="0">
              <a:buNone/>
              <a:defRPr sz="800"/>
            </a:lvl8pPr>
            <a:lvl9pPr marL="31744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CBC4F-4E35-4CF9-8240-E2DA6E59A9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304" y="4000500"/>
            <a:ext cx="5485834" cy="472282"/>
          </a:xfrm>
        </p:spPr>
        <p:txBody>
          <a:bodyPr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304" y="510646"/>
            <a:ext cx="5485834" cy="3429000"/>
          </a:xfrm>
        </p:spPr>
        <p:txBody>
          <a:bodyPr/>
          <a:lstStyle>
            <a:lvl1pPr marL="0" indent="0">
              <a:buNone/>
              <a:defRPr sz="2800"/>
            </a:lvl1pPr>
            <a:lvl2pPr marL="396804" indent="0">
              <a:buNone/>
              <a:defRPr sz="2400"/>
            </a:lvl2pPr>
            <a:lvl3pPr marL="793608" indent="0">
              <a:buNone/>
              <a:defRPr sz="2100"/>
            </a:lvl3pPr>
            <a:lvl4pPr marL="1190412" indent="0">
              <a:buNone/>
              <a:defRPr sz="1700"/>
            </a:lvl4pPr>
            <a:lvl5pPr marL="1587216" indent="0">
              <a:buNone/>
              <a:defRPr sz="1700"/>
            </a:lvl5pPr>
            <a:lvl6pPr marL="1984019" indent="0">
              <a:buNone/>
              <a:defRPr sz="1700"/>
            </a:lvl6pPr>
            <a:lvl7pPr marL="2380823" indent="0">
              <a:buNone/>
              <a:defRPr sz="1700"/>
            </a:lvl7pPr>
            <a:lvl8pPr marL="2777627" indent="0">
              <a:buNone/>
              <a:defRPr sz="1700"/>
            </a:lvl8pPr>
            <a:lvl9pPr marL="3174431" indent="0">
              <a:buNone/>
              <a:defRPr sz="17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304" y="4472782"/>
            <a:ext cx="5485834" cy="670718"/>
          </a:xfrm>
        </p:spPr>
        <p:txBody>
          <a:bodyPr/>
          <a:lstStyle>
            <a:lvl1pPr marL="0" indent="0">
              <a:buNone/>
              <a:defRPr sz="1200"/>
            </a:lvl1pPr>
            <a:lvl2pPr marL="396804" indent="0">
              <a:buNone/>
              <a:defRPr sz="1000"/>
            </a:lvl2pPr>
            <a:lvl3pPr marL="793608" indent="0">
              <a:buNone/>
              <a:defRPr sz="900"/>
            </a:lvl3pPr>
            <a:lvl4pPr marL="1190412" indent="0">
              <a:buNone/>
              <a:defRPr sz="800"/>
            </a:lvl4pPr>
            <a:lvl5pPr marL="1587216" indent="0">
              <a:buNone/>
              <a:defRPr sz="800"/>
            </a:lvl5pPr>
            <a:lvl6pPr marL="1984019" indent="0">
              <a:buNone/>
              <a:defRPr sz="800"/>
            </a:lvl6pPr>
            <a:lvl7pPr marL="2380823" indent="0">
              <a:buNone/>
              <a:defRPr sz="800"/>
            </a:lvl7pPr>
            <a:lvl8pPr marL="2777627" indent="0">
              <a:buNone/>
              <a:defRPr sz="800"/>
            </a:lvl8pPr>
            <a:lvl9pPr marL="31744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6C49A-4431-457B-90FE-29514E7756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69D31-7B5A-40D9-B25C-E0EC194795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3705" y="178594"/>
            <a:ext cx="1950738" cy="49318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074" y="178594"/>
            <a:ext cx="5717829" cy="4931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099A8-0370-4CB3-9D8F-675FF4C27E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084" y="1775355"/>
            <a:ext cx="7771834" cy="12250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166" y="3238500"/>
            <a:ext cx="6399668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396804" indent="0" algn="ctr">
              <a:buNone/>
              <a:defRPr/>
            </a:lvl2pPr>
            <a:lvl3pPr marL="793608" indent="0" algn="ctr">
              <a:buNone/>
              <a:defRPr/>
            </a:lvl3pPr>
            <a:lvl4pPr marL="1190412" indent="0" algn="ctr">
              <a:buNone/>
              <a:defRPr/>
            </a:lvl4pPr>
            <a:lvl5pPr marL="1587216" indent="0" algn="ctr">
              <a:buNone/>
              <a:defRPr/>
            </a:lvl5pPr>
            <a:lvl6pPr marL="1984019" indent="0" algn="ctr">
              <a:buNone/>
              <a:defRPr/>
            </a:lvl6pPr>
            <a:lvl7pPr marL="2380823" indent="0" algn="ctr">
              <a:buNone/>
              <a:defRPr/>
            </a:lvl7pPr>
            <a:lvl8pPr marL="2777627" indent="0" algn="ctr">
              <a:buNone/>
              <a:defRPr/>
            </a:lvl8pPr>
            <a:lvl9pPr marL="317443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FBD92-269B-4527-8451-85B918A3D9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23EC2-C273-4341-8A28-E045CAA4F5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64" y="3672417"/>
            <a:ext cx="7771834" cy="1135063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64" y="2422261"/>
            <a:ext cx="7771834" cy="1250156"/>
          </a:xfrm>
        </p:spPr>
        <p:txBody>
          <a:bodyPr anchor="b"/>
          <a:lstStyle>
            <a:lvl1pPr marL="0" indent="0">
              <a:buNone/>
              <a:defRPr sz="1700"/>
            </a:lvl1pPr>
            <a:lvl2pPr marL="396804" indent="0">
              <a:buNone/>
              <a:defRPr sz="1600"/>
            </a:lvl2pPr>
            <a:lvl3pPr marL="793608" indent="0">
              <a:buNone/>
              <a:defRPr sz="1400"/>
            </a:lvl3pPr>
            <a:lvl4pPr marL="1190412" indent="0">
              <a:buNone/>
              <a:defRPr sz="1200"/>
            </a:lvl4pPr>
            <a:lvl5pPr marL="1587216" indent="0">
              <a:buNone/>
              <a:defRPr sz="1200"/>
            </a:lvl5pPr>
            <a:lvl6pPr marL="1984019" indent="0">
              <a:buNone/>
              <a:defRPr sz="1200"/>
            </a:lvl6pPr>
            <a:lvl7pPr marL="2380823" indent="0">
              <a:buNone/>
              <a:defRPr sz="1200"/>
            </a:lvl7pPr>
            <a:lvl8pPr marL="2777627" indent="0">
              <a:buNone/>
              <a:defRPr sz="1200"/>
            </a:lvl8pPr>
            <a:lvl9pPr marL="317443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89B9E-EF0A-415E-BE78-B6F581513A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1E97E-68A2-4450-BC0E-0DBB9F7226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09" y="1681428"/>
            <a:ext cx="3818017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6427" y="1681428"/>
            <a:ext cx="3818016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C1F7D-852F-4971-A0A7-D5425AD9CF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918" y="228865"/>
            <a:ext cx="8230166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917" y="1279261"/>
            <a:ext cx="4040109" cy="53313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6804" indent="0">
              <a:buNone/>
              <a:defRPr sz="1700" b="1"/>
            </a:lvl2pPr>
            <a:lvl3pPr marL="793608" indent="0">
              <a:buNone/>
              <a:defRPr sz="1600" b="1"/>
            </a:lvl3pPr>
            <a:lvl4pPr marL="1190412" indent="0">
              <a:buNone/>
              <a:defRPr sz="1400" b="1"/>
            </a:lvl4pPr>
            <a:lvl5pPr marL="1587216" indent="0">
              <a:buNone/>
              <a:defRPr sz="1400" b="1"/>
            </a:lvl5pPr>
            <a:lvl6pPr marL="1984019" indent="0">
              <a:buNone/>
              <a:defRPr sz="1400" b="1"/>
            </a:lvl6pPr>
            <a:lvl7pPr marL="2380823" indent="0">
              <a:buNone/>
              <a:defRPr sz="1400" b="1"/>
            </a:lvl7pPr>
            <a:lvl8pPr marL="2777627" indent="0">
              <a:buNone/>
              <a:defRPr sz="1400" b="1"/>
            </a:lvl8pPr>
            <a:lvl9pPr marL="317443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917" y="1812396"/>
            <a:ext cx="4040109" cy="3292740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59" y="1279261"/>
            <a:ext cx="4041524" cy="53313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6804" indent="0">
              <a:buNone/>
              <a:defRPr sz="1700" b="1"/>
            </a:lvl2pPr>
            <a:lvl3pPr marL="793608" indent="0">
              <a:buNone/>
              <a:defRPr sz="1600" b="1"/>
            </a:lvl3pPr>
            <a:lvl4pPr marL="1190412" indent="0">
              <a:buNone/>
              <a:defRPr sz="1400" b="1"/>
            </a:lvl4pPr>
            <a:lvl5pPr marL="1587216" indent="0">
              <a:buNone/>
              <a:defRPr sz="1400" b="1"/>
            </a:lvl5pPr>
            <a:lvl6pPr marL="1984019" indent="0">
              <a:buNone/>
              <a:defRPr sz="1400" b="1"/>
            </a:lvl6pPr>
            <a:lvl7pPr marL="2380823" indent="0">
              <a:buNone/>
              <a:defRPr sz="1400" b="1"/>
            </a:lvl7pPr>
            <a:lvl8pPr marL="2777627" indent="0">
              <a:buNone/>
              <a:defRPr sz="1400" b="1"/>
            </a:lvl8pPr>
            <a:lvl9pPr marL="317443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59" y="1812396"/>
            <a:ext cx="4041524" cy="3292740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45162-6FA5-4EDD-A445-E9E4714097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605C4-C8C1-48AC-B4F9-545F5768F6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BCFA6-8E3E-4B34-B9B1-AD9479D237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918" y="227542"/>
            <a:ext cx="3008862" cy="968375"/>
          </a:xfrm>
        </p:spPr>
        <p:txBody>
          <a:bodyPr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05" y="227542"/>
            <a:ext cx="5112379" cy="48775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918" y="1195917"/>
            <a:ext cx="3008862" cy="3909219"/>
          </a:xfrm>
        </p:spPr>
        <p:txBody>
          <a:bodyPr/>
          <a:lstStyle>
            <a:lvl1pPr marL="0" indent="0">
              <a:buNone/>
              <a:defRPr sz="1200"/>
            </a:lvl1pPr>
            <a:lvl2pPr marL="396804" indent="0">
              <a:buNone/>
              <a:defRPr sz="1000"/>
            </a:lvl2pPr>
            <a:lvl3pPr marL="793608" indent="0">
              <a:buNone/>
              <a:defRPr sz="900"/>
            </a:lvl3pPr>
            <a:lvl4pPr marL="1190412" indent="0">
              <a:buNone/>
              <a:defRPr sz="800"/>
            </a:lvl4pPr>
            <a:lvl5pPr marL="1587216" indent="0">
              <a:buNone/>
              <a:defRPr sz="800"/>
            </a:lvl5pPr>
            <a:lvl6pPr marL="1984019" indent="0">
              <a:buNone/>
              <a:defRPr sz="800"/>
            </a:lvl6pPr>
            <a:lvl7pPr marL="2380823" indent="0">
              <a:buNone/>
              <a:defRPr sz="800"/>
            </a:lvl7pPr>
            <a:lvl8pPr marL="2777627" indent="0">
              <a:buNone/>
              <a:defRPr sz="800"/>
            </a:lvl8pPr>
            <a:lvl9pPr marL="31744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CD97C-5834-41E1-A8C9-0E7EE39CFA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304" y="4000500"/>
            <a:ext cx="5485834" cy="472282"/>
          </a:xfrm>
        </p:spPr>
        <p:txBody>
          <a:bodyPr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304" y="510646"/>
            <a:ext cx="5485834" cy="3429000"/>
          </a:xfrm>
        </p:spPr>
        <p:txBody>
          <a:bodyPr/>
          <a:lstStyle>
            <a:lvl1pPr marL="0" indent="0">
              <a:buNone/>
              <a:defRPr sz="2800"/>
            </a:lvl1pPr>
            <a:lvl2pPr marL="396804" indent="0">
              <a:buNone/>
              <a:defRPr sz="2400"/>
            </a:lvl2pPr>
            <a:lvl3pPr marL="793608" indent="0">
              <a:buNone/>
              <a:defRPr sz="2100"/>
            </a:lvl3pPr>
            <a:lvl4pPr marL="1190412" indent="0">
              <a:buNone/>
              <a:defRPr sz="1700"/>
            </a:lvl4pPr>
            <a:lvl5pPr marL="1587216" indent="0">
              <a:buNone/>
              <a:defRPr sz="1700"/>
            </a:lvl5pPr>
            <a:lvl6pPr marL="1984019" indent="0">
              <a:buNone/>
              <a:defRPr sz="1700"/>
            </a:lvl6pPr>
            <a:lvl7pPr marL="2380823" indent="0">
              <a:buNone/>
              <a:defRPr sz="1700"/>
            </a:lvl7pPr>
            <a:lvl8pPr marL="2777627" indent="0">
              <a:buNone/>
              <a:defRPr sz="1700"/>
            </a:lvl8pPr>
            <a:lvl9pPr marL="3174431" indent="0">
              <a:buNone/>
              <a:defRPr sz="17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304" y="4472782"/>
            <a:ext cx="5485834" cy="670718"/>
          </a:xfrm>
        </p:spPr>
        <p:txBody>
          <a:bodyPr/>
          <a:lstStyle>
            <a:lvl1pPr marL="0" indent="0">
              <a:buNone/>
              <a:defRPr sz="1200"/>
            </a:lvl1pPr>
            <a:lvl2pPr marL="396804" indent="0">
              <a:buNone/>
              <a:defRPr sz="1000"/>
            </a:lvl2pPr>
            <a:lvl3pPr marL="793608" indent="0">
              <a:buNone/>
              <a:defRPr sz="900"/>
            </a:lvl3pPr>
            <a:lvl4pPr marL="1190412" indent="0">
              <a:buNone/>
              <a:defRPr sz="800"/>
            </a:lvl4pPr>
            <a:lvl5pPr marL="1587216" indent="0">
              <a:buNone/>
              <a:defRPr sz="800"/>
            </a:lvl5pPr>
            <a:lvl6pPr marL="1984019" indent="0">
              <a:buNone/>
              <a:defRPr sz="800"/>
            </a:lvl6pPr>
            <a:lvl7pPr marL="2380823" indent="0">
              <a:buNone/>
              <a:defRPr sz="800"/>
            </a:lvl7pPr>
            <a:lvl8pPr marL="2777627" indent="0">
              <a:buNone/>
              <a:defRPr sz="800"/>
            </a:lvl8pPr>
            <a:lvl9pPr marL="31744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245AE-75FB-4354-B411-0494AB322A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A9E30-8A59-468A-9437-227FA21577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3705" y="178594"/>
            <a:ext cx="1950738" cy="49318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074" y="178594"/>
            <a:ext cx="5717829" cy="4931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0D2A5-7447-4AFD-A0FF-10CC080DAE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084" y="1775355"/>
            <a:ext cx="7771834" cy="12250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166" y="3238500"/>
            <a:ext cx="6399668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396804" indent="0" algn="ctr">
              <a:buNone/>
              <a:defRPr/>
            </a:lvl2pPr>
            <a:lvl3pPr marL="793608" indent="0" algn="ctr">
              <a:buNone/>
              <a:defRPr/>
            </a:lvl3pPr>
            <a:lvl4pPr marL="1190412" indent="0" algn="ctr">
              <a:buNone/>
              <a:defRPr/>
            </a:lvl4pPr>
            <a:lvl5pPr marL="1587216" indent="0" algn="ctr">
              <a:buNone/>
              <a:defRPr/>
            </a:lvl5pPr>
            <a:lvl6pPr marL="1984019" indent="0" algn="ctr">
              <a:buNone/>
              <a:defRPr/>
            </a:lvl6pPr>
            <a:lvl7pPr marL="2380823" indent="0" algn="ctr">
              <a:buNone/>
              <a:defRPr/>
            </a:lvl7pPr>
            <a:lvl8pPr marL="2777627" indent="0" algn="ctr">
              <a:buNone/>
              <a:defRPr/>
            </a:lvl8pPr>
            <a:lvl9pPr marL="317443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00D80-2E2E-47B4-A6AD-583D409840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A2CD0-7146-458B-B29E-ACEED57A63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918" y="227542"/>
            <a:ext cx="3008862" cy="968375"/>
          </a:xfrm>
        </p:spPr>
        <p:txBody>
          <a:bodyPr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05" y="227542"/>
            <a:ext cx="5112379" cy="48775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918" y="1195917"/>
            <a:ext cx="3008862" cy="3909219"/>
          </a:xfrm>
        </p:spPr>
        <p:txBody>
          <a:bodyPr/>
          <a:lstStyle>
            <a:lvl1pPr marL="0" indent="0">
              <a:buNone/>
              <a:defRPr sz="1200"/>
            </a:lvl1pPr>
            <a:lvl2pPr marL="396804" indent="0">
              <a:buNone/>
              <a:defRPr sz="1000"/>
            </a:lvl2pPr>
            <a:lvl3pPr marL="793608" indent="0">
              <a:buNone/>
              <a:defRPr sz="900"/>
            </a:lvl3pPr>
            <a:lvl4pPr marL="1190412" indent="0">
              <a:buNone/>
              <a:defRPr sz="800"/>
            </a:lvl4pPr>
            <a:lvl5pPr marL="1587216" indent="0">
              <a:buNone/>
              <a:defRPr sz="800"/>
            </a:lvl5pPr>
            <a:lvl6pPr marL="1984019" indent="0">
              <a:buNone/>
              <a:defRPr sz="800"/>
            </a:lvl6pPr>
            <a:lvl7pPr marL="2380823" indent="0">
              <a:buNone/>
              <a:defRPr sz="800"/>
            </a:lvl7pPr>
            <a:lvl8pPr marL="2777627" indent="0">
              <a:buNone/>
              <a:defRPr sz="800"/>
            </a:lvl8pPr>
            <a:lvl9pPr marL="31744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B2925-3C9C-4627-9F53-FB007799A0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64" y="3672417"/>
            <a:ext cx="7771834" cy="1135063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64" y="2422261"/>
            <a:ext cx="7771834" cy="1250156"/>
          </a:xfrm>
        </p:spPr>
        <p:txBody>
          <a:bodyPr anchor="b"/>
          <a:lstStyle>
            <a:lvl1pPr marL="0" indent="0">
              <a:buNone/>
              <a:defRPr sz="1700"/>
            </a:lvl1pPr>
            <a:lvl2pPr marL="396804" indent="0">
              <a:buNone/>
              <a:defRPr sz="1600"/>
            </a:lvl2pPr>
            <a:lvl3pPr marL="793608" indent="0">
              <a:buNone/>
              <a:defRPr sz="1400"/>
            </a:lvl3pPr>
            <a:lvl4pPr marL="1190412" indent="0">
              <a:buNone/>
              <a:defRPr sz="1200"/>
            </a:lvl4pPr>
            <a:lvl5pPr marL="1587216" indent="0">
              <a:buNone/>
              <a:defRPr sz="1200"/>
            </a:lvl5pPr>
            <a:lvl6pPr marL="1984019" indent="0">
              <a:buNone/>
              <a:defRPr sz="1200"/>
            </a:lvl6pPr>
            <a:lvl7pPr marL="2380823" indent="0">
              <a:buNone/>
              <a:defRPr sz="1200"/>
            </a:lvl7pPr>
            <a:lvl8pPr marL="2777627" indent="0">
              <a:buNone/>
              <a:defRPr sz="1200"/>
            </a:lvl8pPr>
            <a:lvl9pPr marL="317443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43D5A-BEDE-437A-97C0-DCAD26B5B1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09" y="1681428"/>
            <a:ext cx="3818017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6427" y="1681428"/>
            <a:ext cx="3818016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CE070-FA6A-41A1-98AB-E007C47A58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918" y="228865"/>
            <a:ext cx="8230166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917" y="1279261"/>
            <a:ext cx="4040109" cy="53313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6804" indent="0">
              <a:buNone/>
              <a:defRPr sz="1700" b="1"/>
            </a:lvl2pPr>
            <a:lvl3pPr marL="793608" indent="0">
              <a:buNone/>
              <a:defRPr sz="1600" b="1"/>
            </a:lvl3pPr>
            <a:lvl4pPr marL="1190412" indent="0">
              <a:buNone/>
              <a:defRPr sz="1400" b="1"/>
            </a:lvl4pPr>
            <a:lvl5pPr marL="1587216" indent="0">
              <a:buNone/>
              <a:defRPr sz="1400" b="1"/>
            </a:lvl5pPr>
            <a:lvl6pPr marL="1984019" indent="0">
              <a:buNone/>
              <a:defRPr sz="1400" b="1"/>
            </a:lvl6pPr>
            <a:lvl7pPr marL="2380823" indent="0">
              <a:buNone/>
              <a:defRPr sz="1400" b="1"/>
            </a:lvl7pPr>
            <a:lvl8pPr marL="2777627" indent="0">
              <a:buNone/>
              <a:defRPr sz="1400" b="1"/>
            </a:lvl8pPr>
            <a:lvl9pPr marL="317443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917" y="1812396"/>
            <a:ext cx="4040109" cy="3292740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59" y="1279261"/>
            <a:ext cx="4041524" cy="53313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6804" indent="0">
              <a:buNone/>
              <a:defRPr sz="1700" b="1"/>
            </a:lvl2pPr>
            <a:lvl3pPr marL="793608" indent="0">
              <a:buNone/>
              <a:defRPr sz="1600" b="1"/>
            </a:lvl3pPr>
            <a:lvl4pPr marL="1190412" indent="0">
              <a:buNone/>
              <a:defRPr sz="1400" b="1"/>
            </a:lvl4pPr>
            <a:lvl5pPr marL="1587216" indent="0">
              <a:buNone/>
              <a:defRPr sz="1400" b="1"/>
            </a:lvl5pPr>
            <a:lvl6pPr marL="1984019" indent="0">
              <a:buNone/>
              <a:defRPr sz="1400" b="1"/>
            </a:lvl6pPr>
            <a:lvl7pPr marL="2380823" indent="0">
              <a:buNone/>
              <a:defRPr sz="1400" b="1"/>
            </a:lvl7pPr>
            <a:lvl8pPr marL="2777627" indent="0">
              <a:buNone/>
              <a:defRPr sz="1400" b="1"/>
            </a:lvl8pPr>
            <a:lvl9pPr marL="317443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59" y="1812396"/>
            <a:ext cx="4041524" cy="3292740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16B50-8610-4AF9-8A05-CF682818D9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77AB5-0E2B-478A-837D-43A3D9F394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61E60-663C-4F0B-A274-2437392FF9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918" y="227542"/>
            <a:ext cx="3008862" cy="968375"/>
          </a:xfrm>
        </p:spPr>
        <p:txBody>
          <a:bodyPr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05" y="227542"/>
            <a:ext cx="5112379" cy="48775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918" y="1195917"/>
            <a:ext cx="3008862" cy="3909219"/>
          </a:xfrm>
        </p:spPr>
        <p:txBody>
          <a:bodyPr/>
          <a:lstStyle>
            <a:lvl1pPr marL="0" indent="0">
              <a:buNone/>
              <a:defRPr sz="1200"/>
            </a:lvl1pPr>
            <a:lvl2pPr marL="396804" indent="0">
              <a:buNone/>
              <a:defRPr sz="1000"/>
            </a:lvl2pPr>
            <a:lvl3pPr marL="793608" indent="0">
              <a:buNone/>
              <a:defRPr sz="900"/>
            </a:lvl3pPr>
            <a:lvl4pPr marL="1190412" indent="0">
              <a:buNone/>
              <a:defRPr sz="800"/>
            </a:lvl4pPr>
            <a:lvl5pPr marL="1587216" indent="0">
              <a:buNone/>
              <a:defRPr sz="800"/>
            </a:lvl5pPr>
            <a:lvl6pPr marL="1984019" indent="0">
              <a:buNone/>
              <a:defRPr sz="800"/>
            </a:lvl6pPr>
            <a:lvl7pPr marL="2380823" indent="0">
              <a:buNone/>
              <a:defRPr sz="800"/>
            </a:lvl7pPr>
            <a:lvl8pPr marL="2777627" indent="0">
              <a:buNone/>
              <a:defRPr sz="800"/>
            </a:lvl8pPr>
            <a:lvl9pPr marL="31744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4287C-6AC0-4E07-B4A6-A42ED5E694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304" y="4000500"/>
            <a:ext cx="5485834" cy="472282"/>
          </a:xfrm>
        </p:spPr>
        <p:txBody>
          <a:bodyPr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304" y="510646"/>
            <a:ext cx="5485834" cy="3429000"/>
          </a:xfrm>
        </p:spPr>
        <p:txBody>
          <a:bodyPr/>
          <a:lstStyle>
            <a:lvl1pPr marL="0" indent="0">
              <a:buNone/>
              <a:defRPr sz="2800"/>
            </a:lvl1pPr>
            <a:lvl2pPr marL="396804" indent="0">
              <a:buNone/>
              <a:defRPr sz="2400"/>
            </a:lvl2pPr>
            <a:lvl3pPr marL="793608" indent="0">
              <a:buNone/>
              <a:defRPr sz="2100"/>
            </a:lvl3pPr>
            <a:lvl4pPr marL="1190412" indent="0">
              <a:buNone/>
              <a:defRPr sz="1700"/>
            </a:lvl4pPr>
            <a:lvl5pPr marL="1587216" indent="0">
              <a:buNone/>
              <a:defRPr sz="1700"/>
            </a:lvl5pPr>
            <a:lvl6pPr marL="1984019" indent="0">
              <a:buNone/>
              <a:defRPr sz="1700"/>
            </a:lvl6pPr>
            <a:lvl7pPr marL="2380823" indent="0">
              <a:buNone/>
              <a:defRPr sz="1700"/>
            </a:lvl7pPr>
            <a:lvl8pPr marL="2777627" indent="0">
              <a:buNone/>
              <a:defRPr sz="1700"/>
            </a:lvl8pPr>
            <a:lvl9pPr marL="3174431" indent="0">
              <a:buNone/>
              <a:defRPr sz="17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304" y="4472782"/>
            <a:ext cx="5485834" cy="670718"/>
          </a:xfrm>
        </p:spPr>
        <p:txBody>
          <a:bodyPr/>
          <a:lstStyle>
            <a:lvl1pPr marL="0" indent="0">
              <a:buNone/>
              <a:defRPr sz="1200"/>
            </a:lvl1pPr>
            <a:lvl2pPr marL="396804" indent="0">
              <a:buNone/>
              <a:defRPr sz="1000"/>
            </a:lvl2pPr>
            <a:lvl3pPr marL="793608" indent="0">
              <a:buNone/>
              <a:defRPr sz="900"/>
            </a:lvl3pPr>
            <a:lvl4pPr marL="1190412" indent="0">
              <a:buNone/>
              <a:defRPr sz="800"/>
            </a:lvl4pPr>
            <a:lvl5pPr marL="1587216" indent="0">
              <a:buNone/>
              <a:defRPr sz="800"/>
            </a:lvl5pPr>
            <a:lvl6pPr marL="1984019" indent="0">
              <a:buNone/>
              <a:defRPr sz="800"/>
            </a:lvl6pPr>
            <a:lvl7pPr marL="2380823" indent="0">
              <a:buNone/>
              <a:defRPr sz="800"/>
            </a:lvl7pPr>
            <a:lvl8pPr marL="2777627" indent="0">
              <a:buNone/>
              <a:defRPr sz="800"/>
            </a:lvl8pPr>
            <a:lvl9pPr marL="31744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48EDB-E5EB-4A79-BC60-CBC62E21D0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FA559-466E-4CC4-9677-40371971DA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3705" y="178594"/>
            <a:ext cx="1950738" cy="49318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074" y="178594"/>
            <a:ext cx="5717829" cy="4931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7B160-6652-466F-A087-1D436B4750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084" y="1775355"/>
            <a:ext cx="7771834" cy="12250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166" y="3238500"/>
            <a:ext cx="6399668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396804" indent="0" algn="ctr">
              <a:buNone/>
              <a:defRPr/>
            </a:lvl2pPr>
            <a:lvl3pPr marL="793608" indent="0" algn="ctr">
              <a:buNone/>
              <a:defRPr/>
            </a:lvl3pPr>
            <a:lvl4pPr marL="1190412" indent="0" algn="ctr">
              <a:buNone/>
              <a:defRPr/>
            </a:lvl4pPr>
            <a:lvl5pPr marL="1587216" indent="0" algn="ctr">
              <a:buNone/>
              <a:defRPr/>
            </a:lvl5pPr>
            <a:lvl6pPr marL="1984019" indent="0" algn="ctr">
              <a:buNone/>
              <a:defRPr/>
            </a:lvl6pPr>
            <a:lvl7pPr marL="2380823" indent="0" algn="ctr">
              <a:buNone/>
              <a:defRPr/>
            </a:lvl7pPr>
            <a:lvl8pPr marL="2777627" indent="0" algn="ctr">
              <a:buNone/>
              <a:defRPr/>
            </a:lvl8pPr>
            <a:lvl9pPr marL="317443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40EB9-BCF8-40A9-A6B6-774CBFDFD1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304" y="4000500"/>
            <a:ext cx="5485834" cy="472282"/>
          </a:xfrm>
        </p:spPr>
        <p:txBody>
          <a:bodyPr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304" y="510646"/>
            <a:ext cx="5485834" cy="3429000"/>
          </a:xfrm>
        </p:spPr>
        <p:txBody>
          <a:bodyPr/>
          <a:lstStyle>
            <a:lvl1pPr marL="0" indent="0">
              <a:buNone/>
              <a:defRPr sz="2800"/>
            </a:lvl1pPr>
            <a:lvl2pPr marL="396804" indent="0">
              <a:buNone/>
              <a:defRPr sz="2400"/>
            </a:lvl2pPr>
            <a:lvl3pPr marL="793608" indent="0">
              <a:buNone/>
              <a:defRPr sz="2100"/>
            </a:lvl3pPr>
            <a:lvl4pPr marL="1190412" indent="0">
              <a:buNone/>
              <a:defRPr sz="1700"/>
            </a:lvl4pPr>
            <a:lvl5pPr marL="1587216" indent="0">
              <a:buNone/>
              <a:defRPr sz="1700"/>
            </a:lvl5pPr>
            <a:lvl6pPr marL="1984019" indent="0">
              <a:buNone/>
              <a:defRPr sz="1700"/>
            </a:lvl6pPr>
            <a:lvl7pPr marL="2380823" indent="0">
              <a:buNone/>
              <a:defRPr sz="1700"/>
            </a:lvl7pPr>
            <a:lvl8pPr marL="2777627" indent="0">
              <a:buNone/>
              <a:defRPr sz="1700"/>
            </a:lvl8pPr>
            <a:lvl9pPr marL="3174431" indent="0">
              <a:buNone/>
              <a:defRPr sz="17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304" y="4472782"/>
            <a:ext cx="5485834" cy="670718"/>
          </a:xfrm>
        </p:spPr>
        <p:txBody>
          <a:bodyPr/>
          <a:lstStyle>
            <a:lvl1pPr marL="0" indent="0">
              <a:buNone/>
              <a:defRPr sz="1200"/>
            </a:lvl1pPr>
            <a:lvl2pPr marL="396804" indent="0">
              <a:buNone/>
              <a:defRPr sz="1000"/>
            </a:lvl2pPr>
            <a:lvl3pPr marL="793608" indent="0">
              <a:buNone/>
              <a:defRPr sz="900"/>
            </a:lvl3pPr>
            <a:lvl4pPr marL="1190412" indent="0">
              <a:buNone/>
              <a:defRPr sz="800"/>
            </a:lvl4pPr>
            <a:lvl5pPr marL="1587216" indent="0">
              <a:buNone/>
              <a:defRPr sz="800"/>
            </a:lvl5pPr>
            <a:lvl6pPr marL="1984019" indent="0">
              <a:buNone/>
              <a:defRPr sz="800"/>
            </a:lvl6pPr>
            <a:lvl7pPr marL="2380823" indent="0">
              <a:buNone/>
              <a:defRPr sz="800"/>
            </a:lvl7pPr>
            <a:lvl8pPr marL="2777627" indent="0">
              <a:buNone/>
              <a:defRPr sz="800"/>
            </a:lvl8pPr>
            <a:lvl9pPr marL="31744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84CD8-199B-4764-92FC-D6CF816BD4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A3D65-EA45-4F21-B4C4-6565175E96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64" y="3672417"/>
            <a:ext cx="7771834" cy="1135063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64" y="2422261"/>
            <a:ext cx="7771834" cy="1250156"/>
          </a:xfrm>
        </p:spPr>
        <p:txBody>
          <a:bodyPr anchor="b"/>
          <a:lstStyle>
            <a:lvl1pPr marL="0" indent="0">
              <a:buNone/>
              <a:defRPr sz="1700"/>
            </a:lvl1pPr>
            <a:lvl2pPr marL="396804" indent="0">
              <a:buNone/>
              <a:defRPr sz="1600"/>
            </a:lvl2pPr>
            <a:lvl3pPr marL="793608" indent="0">
              <a:buNone/>
              <a:defRPr sz="1400"/>
            </a:lvl3pPr>
            <a:lvl4pPr marL="1190412" indent="0">
              <a:buNone/>
              <a:defRPr sz="1200"/>
            </a:lvl4pPr>
            <a:lvl5pPr marL="1587216" indent="0">
              <a:buNone/>
              <a:defRPr sz="1200"/>
            </a:lvl5pPr>
            <a:lvl6pPr marL="1984019" indent="0">
              <a:buNone/>
              <a:defRPr sz="1200"/>
            </a:lvl6pPr>
            <a:lvl7pPr marL="2380823" indent="0">
              <a:buNone/>
              <a:defRPr sz="1200"/>
            </a:lvl7pPr>
            <a:lvl8pPr marL="2777627" indent="0">
              <a:buNone/>
              <a:defRPr sz="1200"/>
            </a:lvl8pPr>
            <a:lvl9pPr marL="317443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8A5EE-BA63-4568-A598-268151BD46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09" y="1681428"/>
            <a:ext cx="3818017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6427" y="1681428"/>
            <a:ext cx="3818016" cy="3429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61C41-B9FA-4FF1-A08B-B70B209D68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918" y="228865"/>
            <a:ext cx="8230166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917" y="1279261"/>
            <a:ext cx="4040109" cy="53313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6804" indent="0">
              <a:buNone/>
              <a:defRPr sz="1700" b="1"/>
            </a:lvl2pPr>
            <a:lvl3pPr marL="793608" indent="0">
              <a:buNone/>
              <a:defRPr sz="1600" b="1"/>
            </a:lvl3pPr>
            <a:lvl4pPr marL="1190412" indent="0">
              <a:buNone/>
              <a:defRPr sz="1400" b="1"/>
            </a:lvl4pPr>
            <a:lvl5pPr marL="1587216" indent="0">
              <a:buNone/>
              <a:defRPr sz="1400" b="1"/>
            </a:lvl5pPr>
            <a:lvl6pPr marL="1984019" indent="0">
              <a:buNone/>
              <a:defRPr sz="1400" b="1"/>
            </a:lvl6pPr>
            <a:lvl7pPr marL="2380823" indent="0">
              <a:buNone/>
              <a:defRPr sz="1400" b="1"/>
            </a:lvl7pPr>
            <a:lvl8pPr marL="2777627" indent="0">
              <a:buNone/>
              <a:defRPr sz="1400" b="1"/>
            </a:lvl8pPr>
            <a:lvl9pPr marL="317443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917" y="1812396"/>
            <a:ext cx="4040109" cy="3292740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59" y="1279261"/>
            <a:ext cx="4041524" cy="533135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6804" indent="0">
              <a:buNone/>
              <a:defRPr sz="1700" b="1"/>
            </a:lvl2pPr>
            <a:lvl3pPr marL="793608" indent="0">
              <a:buNone/>
              <a:defRPr sz="1600" b="1"/>
            </a:lvl3pPr>
            <a:lvl4pPr marL="1190412" indent="0">
              <a:buNone/>
              <a:defRPr sz="1400" b="1"/>
            </a:lvl4pPr>
            <a:lvl5pPr marL="1587216" indent="0">
              <a:buNone/>
              <a:defRPr sz="1400" b="1"/>
            </a:lvl5pPr>
            <a:lvl6pPr marL="1984019" indent="0">
              <a:buNone/>
              <a:defRPr sz="1400" b="1"/>
            </a:lvl6pPr>
            <a:lvl7pPr marL="2380823" indent="0">
              <a:buNone/>
              <a:defRPr sz="1400" b="1"/>
            </a:lvl7pPr>
            <a:lvl8pPr marL="2777627" indent="0">
              <a:buNone/>
              <a:defRPr sz="1400" b="1"/>
            </a:lvl8pPr>
            <a:lvl9pPr marL="3174431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59" y="1812396"/>
            <a:ext cx="4041524" cy="3292740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D8F65-F43D-415D-A1B1-50E873CD4A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B7114-4E8C-4EB7-A413-CA578C6343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B76F9-3662-482D-9D02-A64D6D85CC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918" y="227542"/>
            <a:ext cx="3008862" cy="968375"/>
          </a:xfrm>
        </p:spPr>
        <p:txBody>
          <a:bodyPr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05" y="227542"/>
            <a:ext cx="5112379" cy="48775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918" y="1195917"/>
            <a:ext cx="3008862" cy="3909219"/>
          </a:xfrm>
        </p:spPr>
        <p:txBody>
          <a:bodyPr/>
          <a:lstStyle>
            <a:lvl1pPr marL="0" indent="0">
              <a:buNone/>
              <a:defRPr sz="1200"/>
            </a:lvl1pPr>
            <a:lvl2pPr marL="396804" indent="0">
              <a:buNone/>
              <a:defRPr sz="1000"/>
            </a:lvl2pPr>
            <a:lvl3pPr marL="793608" indent="0">
              <a:buNone/>
              <a:defRPr sz="900"/>
            </a:lvl3pPr>
            <a:lvl4pPr marL="1190412" indent="0">
              <a:buNone/>
              <a:defRPr sz="800"/>
            </a:lvl4pPr>
            <a:lvl5pPr marL="1587216" indent="0">
              <a:buNone/>
              <a:defRPr sz="800"/>
            </a:lvl5pPr>
            <a:lvl6pPr marL="1984019" indent="0">
              <a:buNone/>
              <a:defRPr sz="800"/>
            </a:lvl6pPr>
            <a:lvl7pPr marL="2380823" indent="0">
              <a:buNone/>
              <a:defRPr sz="800"/>
            </a:lvl7pPr>
            <a:lvl8pPr marL="2777627" indent="0">
              <a:buNone/>
              <a:defRPr sz="800"/>
            </a:lvl8pPr>
            <a:lvl9pPr marL="31744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C32A1-CDDA-4A16-A86B-89D17BE538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304" y="4000500"/>
            <a:ext cx="5485834" cy="472282"/>
          </a:xfrm>
        </p:spPr>
        <p:txBody>
          <a:bodyPr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304" y="510646"/>
            <a:ext cx="5485834" cy="3429000"/>
          </a:xfrm>
        </p:spPr>
        <p:txBody>
          <a:bodyPr/>
          <a:lstStyle>
            <a:lvl1pPr marL="0" indent="0">
              <a:buNone/>
              <a:defRPr sz="2800"/>
            </a:lvl1pPr>
            <a:lvl2pPr marL="396804" indent="0">
              <a:buNone/>
              <a:defRPr sz="2400"/>
            </a:lvl2pPr>
            <a:lvl3pPr marL="793608" indent="0">
              <a:buNone/>
              <a:defRPr sz="2100"/>
            </a:lvl3pPr>
            <a:lvl4pPr marL="1190412" indent="0">
              <a:buNone/>
              <a:defRPr sz="1700"/>
            </a:lvl4pPr>
            <a:lvl5pPr marL="1587216" indent="0">
              <a:buNone/>
              <a:defRPr sz="1700"/>
            </a:lvl5pPr>
            <a:lvl6pPr marL="1984019" indent="0">
              <a:buNone/>
              <a:defRPr sz="1700"/>
            </a:lvl6pPr>
            <a:lvl7pPr marL="2380823" indent="0">
              <a:buNone/>
              <a:defRPr sz="1700"/>
            </a:lvl7pPr>
            <a:lvl8pPr marL="2777627" indent="0">
              <a:buNone/>
              <a:defRPr sz="1700"/>
            </a:lvl8pPr>
            <a:lvl9pPr marL="3174431" indent="0">
              <a:buNone/>
              <a:defRPr sz="17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304" y="4472782"/>
            <a:ext cx="5485834" cy="670718"/>
          </a:xfrm>
        </p:spPr>
        <p:txBody>
          <a:bodyPr/>
          <a:lstStyle>
            <a:lvl1pPr marL="0" indent="0">
              <a:buNone/>
              <a:defRPr sz="1200"/>
            </a:lvl1pPr>
            <a:lvl2pPr marL="396804" indent="0">
              <a:buNone/>
              <a:defRPr sz="1000"/>
            </a:lvl2pPr>
            <a:lvl3pPr marL="793608" indent="0">
              <a:buNone/>
              <a:defRPr sz="900"/>
            </a:lvl3pPr>
            <a:lvl4pPr marL="1190412" indent="0">
              <a:buNone/>
              <a:defRPr sz="800"/>
            </a:lvl4pPr>
            <a:lvl5pPr marL="1587216" indent="0">
              <a:buNone/>
              <a:defRPr sz="800"/>
            </a:lvl5pPr>
            <a:lvl6pPr marL="1984019" indent="0">
              <a:buNone/>
              <a:defRPr sz="800"/>
            </a:lvl6pPr>
            <a:lvl7pPr marL="2380823" indent="0">
              <a:buNone/>
              <a:defRPr sz="800"/>
            </a:lvl7pPr>
            <a:lvl8pPr marL="2777627" indent="0">
              <a:buNone/>
              <a:defRPr sz="800"/>
            </a:lvl8pPr>
            <a:lvl9pPr marL="317443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2F42C-61B8-4819-A256-09D3806C3C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19E36-AF08-4E09-B8DB-B91E1C95F7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3705" y="178594"/>
            <a:ext cx="1950738" cy="49318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074" y="178594"/>
            <a:ext cx="5717829" cy="49318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ACE47-D75D-4CD4-B61A-02DE32B0DE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074" y="178595"/>
            <a:ext cx="7794468" cy="1218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09" y="1681428"/>
            <a:ext cx="777183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9361" tIns="39680" rIns="79361" bIns="39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1390" y="5203032"/>
            <a:ext cx="1905471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8166" y="5203032"/>
            <a:ext cx="2895695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3314" y="5203032"/>
            <a:ext cx="1904057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A3FE662-88A7-4236-AA9E-D9BE7CF291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 spd="med">
    <p:randomBar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5pPr>
      <a:lvl6pPr marL="396804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6pPr>
      <a:lvl7pPr marL="793608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7pPr>
      <a:lvl8pPr marL="1190412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8pPr>
      <a:lvl9pPr marL="1587216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297603" indent="-29760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44806" indent="-24800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2pPr>
      <a:lvl3pPr marL="992010" indent="-198402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100">
          <a:solidFill>
            <a:schemeClr val="tx1"/>
          </a:solidFill>
          <a:latin typeface="+mn-lt"/>
          <a:cs typeface="+mn-cs"/>
        </a:defRPr>
      </a:lvl3pPr>
      <a:lvl4pPr marL="1388814" indent="-198402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4pPr>
      <a:lvl5pPr marL="1785617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5pPr>
      <a:lvl6pPr marL="2182421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6pPr>
      <a:lvl7pPr marL="2579225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7pPr>
      <a:lvl8pPr marL="2976029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8pPr>
      <a:lvl9pPr marL="3372833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96804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93608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90412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87216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84019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80823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77627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74431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074" y="178595"/>
            <a:ext cx="7794468" cy="1218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11619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09" y="1681428"/>
            <a:ext cx="777183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9361" tIns="39680" rIns="79361" bIns="39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1390" y="5203032"/>
            <a:ext cx="1905471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8166" y="5203032"/>
            <a:ext cx="2895695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3314" y="5203032"/>
            <a:ext cx="1904057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7EA3264-D69A-4428-8FFF-B5B3ABDCD3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5pPr>
      <a:lvl6pPr marL="396804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6pPr>
      <a:lvl7pPr marL="793608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7pPr>
      <a:lvl8pPr marL="1190412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8pPr>
      <a:lvl9pPr marL="1587216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297603" indent="-29760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44806" indent="-24800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2pPr>
      <a:lvl3pPr marL="992010" indent="-198402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100">
          <a:solidFill>
            <a:schemeClr val="tx1"/>
          </a:solidFill>
          <a:latin typeface="+mn-lt"/>
          <a:cs typeface="+mn-cs"/>
        </a:defRPr>
      </a:lvl3pPr>
      <a:lvl4pPr marL="1388814" indent="-198402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4pPr>
      <a:lvl5pPr marL="1785617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5pPr>
      <a:lvl6pPr marL="2182421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6pPr>
      <a:lvl7pPr marL="2579225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7pPr>
      <a:lvl8pPr marL="2976029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8pPr>
      <a:lvl9pPr marL="3372833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96804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93608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90412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87216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84019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80823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77627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74431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074" y="178595"/>
            <a:ext cx="7794468" cy="1218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3907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09" y="1681428"/>
            <a:ext cx="777183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9361" tIns="39680" rIns="79361" bIns="39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1390" y="5203032"/>
            <a:ext cx="1905471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8166" y="5203032"/>
            <a:ext cx="2895695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3314" y="5203032"/>
            <a:ext cx="1904057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BFB319E-3F79-4705-BD83-762F0F4C30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5pPr>
      <a:lvl6pPr marL="396804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6pPr>
      <a:lvl7pPr marL="793608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7pPr>
      <a:lvl8pPr marL="1190412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8pPr>
      <a:lvl9pPr marL="1587216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297603" indent="-29760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44806" indent="-24800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2pPr>
      <a:lvl3pPr marL="992010" indent="-198402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100">
          <a:solidFill>
            <a:schemeClr val="tx1"/>
          </a:solidFill>
          <a:latin typeface="+mn-lt"/>
          <a:cs typeface="+mn-cs"/>
        </a:defRPr>
      </a:lvl3pPr>
      <a:lvl4pPr marL="1388814" indent="-198402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4pPr>
      <a:lvl5pPr marL="1785617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5pPr>
      <a:lvl6pPr marL="2182421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6pPr>
      <a:lvl7pPr marL="2579225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7pPr>
      <a:lvl8pPr marL="2976029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8pPr>
      <a:lvl9pPr marL="3372833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96804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93608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90412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87216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84019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80823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77627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74431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074" y="178595"/>
            <a:ext cx="7794468" cy="1218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6195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09" y="1681428"/>
            <a:ext cx="777183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9361" tIns="39680" rIns="79361" bIns="39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1390" y="5203032"/>
            <a:ext cx="1905471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8166" y="5203032"/>
            <a:ext cx="2895695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3314" y="5203032"/>
            <a:ext cx="1904057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F1D34CC-1FCA-467B-9E3E-B59101CE5F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5pPr>
      <a:lvl6pPr marL="396804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6pPr>
      <a:lvl7pPr marL="793608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7pPr>
      <a:lvl8pPr marL="1190412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8pPr>
      <a:lvl9pPr marL="1587216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297603" indent="-29760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44806" indent="-24800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2pPr>
      <a:lvl3pPr marL="992010" indent="-198402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100">
          <a:solidFill>
            <a:schemeClr val="tx1"/>
          </a:solidFill>
          <a:latin typeface="+mn-lt"/>
          <a:cs typeface="+mn-cs"/>
        </a:defRPr>
      </a:lvl3pPr>
      <a:lvl4pPr marL="1388814" indent="-198402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4pPr>
      <a:lvl5pPr marL="1785617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5pPr>
      <a:lvl6pPr marL="2182421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6pPr>
      <a:lvl7pPr marL="2579225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7pPr>
      <a:lvl8pPr marL="2976029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8pPr>
      <a:lvl9pPr marL="3372833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96804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93608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90412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87216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84019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80823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77627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74431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074" y="178595"/>
            <a:ext cx="7794468" cy="1218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8483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09" y="1681428"/>
            <a:ext cx="777183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9361" tIns="39680" rIns="79361" bIns="39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1390" y="5203032"/>
            <a:ext cx="1905471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8166" y="5203032"/>
            <a:ext cx="2895695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3314" y="5203032"/>
            <a:ext cx="1904057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455DB62-03FE-4BCB-B598-96B2CC02B1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5pPr>
      <a:lvl6pPr marL="396804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6pPr>
      <a:lvl7pPr marL="793608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7pPr>
      <a:lvl8pPr marL="1190412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8pPr>
      <a:lvl9pPr marL="1587216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297603" indent="-29760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44806" indent="-24800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2pPr>
      <a:lvl3pPr marL="992010" indent="-198402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100">
          <a:solidFill>
            <a:schemeClr val="tx1"/>
          </a:solidFill>
          <a:latin typeface="+mn-lt"/>
          <a:cs typeface="+mn-cs"/>
        </a:defRPr>
      </a:lvl3pPr>
      <a:lvl4pPr marL="1388814" indent="-198402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4pPr>
      <a:lvl5pPr marL="1785617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5pPr>
      <a:lvl6pPr marL="2182421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6pPr>
      <a:lvl7pPr marL="2579225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7pPr>
      <a:lvl8pPr marL="2976029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8pPr>
      <a:lvl9pPr marL="3372833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96804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93608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90412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87216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84019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80823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77627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74431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074" y="178595"/>
            <a:ext cx="7794468" cy="1218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0771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09" y="1681428"/>
            <a:ext cx="777183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9361" tIns="39680" rIns="79361" bIns="39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1390" y="5203032"/>
            <a:ext cx="1905471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8166" y="5203032"/>
            <a:ext cx="2895695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3314" y="5203032"/>
            <a:ext cx="1904057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12D40C5-172F-4D8D-9B53-B41679C2AD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5pPr>
      <a:lvl6pPr marL="396804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6pPr>
      <a:lvl7pPr marL="793608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7pPr>
      <a:lvl8pPr marL="1190412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8pPr>
      <a:lvl9pPr marL="1587216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297603" indent="-29760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44806" indent="-24800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2pPr>
      <a:lvl3pPr marL="992010" indent="-198402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100">
          <a:solidFill>
            <a:schemeClr val="tx1"/>
          </a:solidFill>
          <a:latin typeface="+mn-lt"/>
          <a:cs typeface="+mn-cs"/>
        </a:defRPr>
      </a:lvl3pPr>
      <a:lvl4pPr marL="1388814" indent="-198402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4pPr>
      <a:lvl5pPr marL="1785617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5pPr>
      <a:lvl6pPr marL="2182421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6pPr>
      <a:lvl7pPr marL="2579225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7pPr>
      <a:lvl8pPr marL="2976029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8pPr>
      <a:lvl9pPr marL="3372833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96804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93608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90412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87216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84019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80823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77627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74431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074" y="178595"/>
            <a:ext cx="7794468" cy="1218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73059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09" y="1681428"/>
            <a:ext cx="777183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9361" tIns="39680" rIns="79361" bIns="39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1390" y="5203032"/>
            <a:ext cx="1905471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8166" y="5203032"/>
            <a:ext cx="2895695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3314" y="5203032"/>
            <a:ext cx="1904057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BBFD082-FA3E-4DBB-A3BA-33A94D62FC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5pPr>
      <a:lvl6pPr marL="396804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6pPr>
      <a:lvl7pPr marL="793608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7pPr>
      <a:lvl8pPr marL="1190412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8pPr>
      <a:lvl9pPr marL="1587216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297603" indent="-29760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44806" indent="-24800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2pPr>
      <a:lvl3pPr marL="992010" indent="-198402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100">
          <a:solidFill>
            <a:schemeClr val="tx1"/>
          </a:solidFill>
          <a:latin typeface="+mn-lt"/>
          <a:cs typeface="+mn-cs"/>
        </a:defRPr>
      </a:lvl3pPr>
      <a:lvl4pPr marL="1388814" indent="-198402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4pPr>
      <a:lvl5pPr marL="1785617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5pPr>
      <a:lvl6pPr marL="2182421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6pPr>
      <a:lvl7pPr marL="2579225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7pPr>
      <a:lvl8pPr marL="2976029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8pPr>
      <a:lvl9pPr marL="3372833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96804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93608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90412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87216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84019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80823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77627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74431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ltGray">
          <a:xfrm>
            <a:off x="417309" y="915459"/>
            <a:ext cx="438527" cy="39555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79361" tIns="39680" rIns="79361" bIns="39680" anchor="ctr"/>
          <a:lstStyle/>
          <a:p>
            <a:pPr algn="ctr">
              <a:defRPr/>
            </a:pPr>
            <a:endParaRPr kumimoji="1" lang="ru-RU" sz="2100">
              <a:solidFill>
                <a:schemeClr val="tx1"/>
              </a:solidFill>
            </a:endParaRP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ltGray">
          <a:xfrm>
            <a:off x="800666" y="915459"/>
            <a:ext cx="328188" cy="39555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79361" tIns="39680" rIns="79361" bIns="39680" anchor="ctr"/>
          <a:lstStyle/>
          <a:p>
            <a:pPr algn="ctr">
              <a:defRPr/>
            </a:pPr>
            <a:endParaRPr kumimoji="1" lang="ru-RU" sz="2100">
              <a:solidFill>
                <a:schemeClr val="tx1"/>
              </a:solidFill>
            </a:endParaRP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ltGray">
          <a:xfrm>
            <a:off x="540379" y="1267354"/>
            <a:ext cx="424381" cy="39555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79361" tIns="39680" rIns="79361" bIns="39680" anchor="ctr"/>
          <a:lstStyle/>
          <a:p>
            <a:pPr algn="ctr">
              <a:defRPr/>
            </a:pPr>
            <a:endParaRPr kumimoji="1" lang="ru-RU" sz="2100">
              <a:solidFill>
                <a:schemeClr val="tx1"/>
              </a:solidFill>
            </a:endParaRP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ltGray">
          <a:xfrm>
            <a:off x="911005" y="1267354"/>
            <a:ext cx="367797" cy="39555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79361" tIns="39680" rIns="79361" bIns="39680" anchor="ctr"/>
          <a:lstStyle/>
          <a:p>
            <a:pPr algn="ctr">
              <a:defRPr/>
            </a:pPr>
            <a:endParaRPr kumimoji="1" lang="ru-RU" sz="2100">
              <a:solidFill>
                <a:schemeClr val="tx1"/>
              </a:solidFill>
            </a:endParaRP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ltGray">
          <a:xfrm>
            <a:off x="127314" y="1206500"/>
            <a:ext cx="560183" cy="351896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79361" tIns="39680" rIns="79361" bIns="39680" anchor="ctr"/>
          <a:lstStyle/>
          <a:p>
            <a:pPr algn="ctr">
              <a:defRPr/>
            </a:pPr>
            <a:endParaRPr kumimoji="1" lang="ru-RU" sz="2100">
              <a:solidFill>
                <a:schemeClr val="tx1"/>
              </a:solidFill>
            </a:endParaRPr>
          </a:p>
        </p:txBody>
      </p:sp>
      <p:sp>
        <p:nvSpPr>
          <p:cNvPr id="62471" name="Rectangle 7"/>
          <p:cNvSpPr>
            <a:spLocks noChangeArrowheads="1"/>
          </p:cNvSpPr>
          <p:nvPr/>
        </p:nvSpPr>
        <p:spPr bwMode="gray">
          <a:xfrm>
            <a:off x="762473" y="825501"/>
            <a:ext cx="31121" cy="87709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79361" tIns="39680" rIns="79361" bIns="39680" anchor="ctr"/>
          <a:lstStyle/>
          <a:p>
            <a:pPr algn="ctr">
              <a:defRPr/>
            </a:pPr>
            <a:endParaRPr kumimoji="1" lang="ru-RU" sz="2100">
              <a:solidFill>
                <a:schemeClr val="tx1"/>
              </a:solidFill>
            </a:endParaRPr>
          </a:p>
        </p:txBody>
      </p:sp>
      <p:sp>
        <p:nvSpPr>
          <p:cNvPr id="62472" name="Rectangle 8"/>
          <p:cNvSpPr>
            <a:spLocks noChangeArrowheads="1"/>
          </p:cNvSpPr>
          <p:nvPr/>
        </p:nvSpPr>
        <p:spPr bwMode="gray">
          <a:xfrm>
            <a:off x="442771" y="1484313"/>
            <a:ext cx="8225922" cy="2645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79361" tIns="39680" rIns="79361" bIns="39680" anchor="ctr"/>
          <a:lstStyle/>
          <a:p>
            <a:pPr algn="ctr">
              <a:defRPr/>
            </a:pPr>
            <a:endParaRPr kumimoji="1" lang="ru-RU" sz="2100">
              <a:solidFill>
                <a:schemeClr val="tx1"/>
              </a:solidFill>
            </a:endParaRPr>
          </a:p>
        </p:txBody>
      </p:sp>
      <p:sp>
        <p:nvSpPr>
          <p:cNvPr id="133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074" y="178595"/>
            <a:ext cx="7794468" cy="1218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09" y="1681428"/>
            <a:ext cx="777183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9361" tIns="39680" rIns="79361" bIns="39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247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1390" y="5203032"/>
            <a:ext cx="1905471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247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8166" y="5203032"/>
            <a:ext cx="289569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247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3314" y="5203032"/>
            <a:ext cx="190405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41E89180-6976-4E19-B389-AE3EDE11D7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5pPr>
      <a:lvl6pPr marL="396804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6pPr>
      <a:lvl7pPr marL="793608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7pPr>
      <a:lvl8pPr marL="1190412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8pPr>
      <a:lvl9pPr marL="1587216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297603" indent="-29760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44806" indent="-24800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2pPr>
      <a:lvl3pPr marL="992010" indent="-198402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100">
          <a:solidFill>
            <a:schemeClr val="tx1"/>
          </a:solidFill>
          <a:latin typeface="+mn-lt"/>
          <a:cs typeface="+mn-cs"/>
        </a:defRPr>
      </a:lvl3pPr>
      <a:lvl4pPr marL="1388814" indent="-198402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4pPr>
      <a:lvl5pPr marL="1785617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5pPr>
      <a:lvl6pPr marL="2182421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6pPr>
      <a:lvl7pPr marL="2579225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7pPr>
      <a:lvl8pPr marL="2976029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8pPr>
      <a:lvl9pPr marL="3372833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96804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93608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90412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87216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84019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80823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77627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74431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0" y="2032001"/>
            <a:ext cx="9009613" cy="877094"/>
            <a:chOff x="0" y="1536"/>
            <a:chExt cx="5675" cy="663"/>
          </a:xfrm>
        </p:grpSpPr>
        <p:grpSp>
          <p:nvGrpSpPr>
            <p:cNvPr id="25608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2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5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25609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2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1" name="Rectangle 8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560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074" y="178595"/>
            <a:ext cx="7794468" cy="1218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560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09" y="1681428"/>
            <a:ext cx="777183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9361" tIns="39680" rIns="79361" bIns="39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4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223" y="5207000"/>
            <a:ext cx="1905472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5207000"/>
            <a:ext cx="2895695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5207000"/>
            <a:ext cx="1905472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5AF606A4-7F1D-41DD-93A3-8C6E2F3572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5pPr>
      <a:lvl6pPr marL="396804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6pPr>
      <a:lvl7pPr marL="793608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7pPr>
      <a:lvl8pPr marL="1190412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8pPr>
      <a:lvl9pPr marL="1587216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297603" indent="-29760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44806" indent="-24800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2pPr>
      <a:lvl3pPr marL="992010" indent="-198402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100">
          <a:solidFill>
            <a:schemeClr val="tx1"/>
          </a:solidFill>
          <a:latin typeface="+mn-lt"/>
          <a:cs typeface="+mn-cs"/>
        </a:defRPr>
      </a:lvl3pPr>
      <a:lvl4pPr marL="1388814" indent="-198402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4pPr>
      <a:lvl5pPr marL="1785617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5pPr>
      <a:lvl6pPr marL="2182421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6pPr>
      <a:lvl7pPr marL="2579225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7pPr>
      <a:lvl8pPr marL="2976029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8pPr>
      <a:lvl9pPr marL="3372833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96804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93608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90412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87216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84019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80823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77627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74431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074" y="178595"/>
            <a:ext cx="7794468" cy="1218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7891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09" y="1681428"/>
            <a:ext cx="777183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9361" tIns="39680" rIns="79361" bIns="39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1390" y="5203032"/>
            <a:ext cx="1905471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8166" y="5203032"/>
            <a:ext cx="2895695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3314" y="5203032"/>
            <a:ext cx="1904057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2BCA9E3-8CFA-45C7-BDBD-817FCFE3CB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5pPr>
      <a:lvl6pPr marL="396804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6pPr>
      <a:lvl7pPr marL="793608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7pPr>
      <a:lvl8pPr marL="1190412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8pPr>
      <a:lvl9pPr marL="1587216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297603" indent="-29760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44806" indent="-24800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2pPr>
      <a:lvl3pPr marL="992010" indent="-198402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100">
          <a:solidFill>
            <a:schemeClr val="tx1"/>
          </a:solidFill>
          <a:latin typeface="+mn-lt"/>
          <a:cs typeface="+mn-cs"/>
        </a:defRPr>
      </a:lvl3pPr>
      <a:lvl4pPr marL="1388814" indent="-198402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4pPr>
      <a:lvl5pPr marL="1785617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5pPr>
      <a:lvl6pPr marL="2182421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6pPr>
      <a:lvl7pPr marL="2579225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7pPr>
      <a:lvl8pPr marL="2976029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8pPr>
      <a:lvl9pPr marL="3372833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96804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93608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90412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87216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84019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80823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77627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74431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074" y="178595"/>
            <a:ext cx="7794468" cy="1218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0179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09" y="1681428"/>
            <a:ext cx="777183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9361" tIns="39680" rIns="79361" bIns="39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1390" y="5203032"/>
            <a:ext cx="1905471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8166" y="5203032"/>
            <a:ext cx="2895695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3314" y="5203032"/>
            <a:ext cx="1904057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BC4385A-9B1C-443F-8462-D5327F2FE3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5pPr>
      <a:lvl6pPr marL="396804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6pPr>
      <a:lvl7pPr marL="793608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7pPr>
      <a:lvl8pPr marL="1190412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8pPr>
      <a:lvl9pPr marL="1587216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297603" indent="-29760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44806" indent="-24800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2pPr>
      <a:lvl3pPr marL="992010" indent="-198402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100">
          <a:solidFill>
            <a:schemeClr val="tx1"/>
          </a:solidFill>
          <a:latin typeface="+mn-lt"/>
          <a:cs typeface="+mn-cs"/>
        </a:defRPr>
      </a:lvl3pPr>
      <a:lvl4pPr marL="1388814" indent="-198402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4pPr>
      <a:lvl5pPr marL="1785617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5pPr>
      <a:lvl6pPr marL="2182421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6pPr>
      <a:lvl7pPr marL="2579225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7pPr>
      <a:lvl8pPr marL="2976029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8pPr>
      <a:lvl9pPr marL="3372833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96804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93608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90412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87216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84019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80823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77627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74431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074" y="178595"/>
            <a:ext cx="7794468" cy="1218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2467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09" y="1681428"/>
            <a:ext cx="777183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9361" tIns="39680" rIns="79361" bIns="39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1390" y="5203032"/>
            <a:ext cx="1905471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8166" y="5203032"/>
            <a:ext cx="2895695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3314" y="5203032"/>
            <a:ext cx="1904057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AA236C9-0A11-410A-8041-7B9ED3B70F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5pPr>
      <a:lvl6pPr marL="396804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6pPr>
      <a:lvl7pPr marL="793608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7pPr>
      <a:lvl8pPr marL="1190412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8pPr>
      <a:lvl9pPr marL="1587216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297603" indent="-29760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44806" indent="-24800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2pPr>
      <a:lvl3pPr marL="992010" indent="-198402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100">
          <a:solidFill>
            <a:schemeClr val="tx1"/>
          </a:solidFill>
          <a:latin typeface="+mn-lt"/>
          <a:cs typeface="+mn-cs"/>
        </a:defRPr>
      </a:lvl3pPr>
      <a:lvl4pPr marL="1388814" indent="-198402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4pPr>
      <a:lvl5pPr marL="1785617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5pPr>
      <a:lvl6pPr marL="2182421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6pPr>
      <a:lvl7pPr marL="2579225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7pPr>
      <a:lvl8pPr marL="2976029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8pPr>
      <a:lvl9pPr marL="3372833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96804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93608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90412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87216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84019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80823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77627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74431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074" y="178595"/>
            <a:ext cx="7794468" cy="1218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4755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09" y="1681428"/>
            <a:ext cx="777183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9361" tIns="39680" rIns="79361" bIns="39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1390" y="5203032"/>
            <a:ext cx="1905471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8166" y="5203032"/>
            <a:ext cx="2895695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3314" y="5203032"/>
            <a:ext cx="1904057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F479ED9-5E03-4A9F-B5AF-5E40D15714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5pPr>
      <a:lvl6pPr marL="396804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6pPr>
      <a:lvl7pPr marL="793608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7pPr>
      <a:lvl8pPr marL="1190412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8pPr>
      <a:lvl9pPr marL="1587216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297603" indent="-29760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44806" indent="-24800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2pPr>
      <a:lvl3pPr marL="992010" indent="-198402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100">
          <a:solidFill>
            <a:schemeClr val="tx1"/>
          </a:solidFill>
          <a:latin typeface="+mn-lt"/>
          <a:cs typeface="+mn-cs"/>
        </a:defRPr>
      </a:lvl3pPr>
      <a:lvl4pPr marL="1388814" indent="-198402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4pPr>
      <a:lvl5pPr marL="1785617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5pPr>
      <a:lvl6pPr marL="2182421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6pPr>
      <a:lvl7pPr marL="2579225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7pPr>
      <a:lvl8pPr marL="2976029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8pPr>
      <a:lvl9pPr marL="3372833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96804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93608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90412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87216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84019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80823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77627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74431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074" y="178595"/>
            <a:ext cx="7794468" cy="1218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7043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09" y="1681428"/>
            <a:ext cx="777183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9361" tIns="39680" rIns="79361" bIns="39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1390" y="5203032"/>
            <a:ext cx="1905471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8166" y="5203032"/>
            <a:ext cx="2895695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3314" y="5203032"/>
            <a:ext cx="1904057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5A45897-5CBF-4F48-B1E2-C2836C4A96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5pPr>
      <a:lvl6pPr marL="396804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6pPr>
      <a:lvl7pPr marL="793608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7pPr>
      <a:lvl8pPr marL="1190412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8pPr>
      <a:lvl9pPr marL="1587216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297603" indent="-29760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44806" indent="-24800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2pPr>
      <a:lvl3pPr marL="992010" indent="-198402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100">
          <a:solidFill>
            <a:schemeClr val="tx1"/>
          </a:solidFill>
          <a:latin typeface="+mn-lt"/>
          <a:cs typeface="+mn-cs"/>
        </a:defRPr>
      </a:lvl3pPr>
      <a:lvl4pPr marL="1388814" indent="-198402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4pPr>
      <a:lvl5pPr marL="1785617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5pPr>
      <a:lvl6pPr marL="2182421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6pPr>
      <a:lvl7pPr marL="2579225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7pPr>
      <a:lvl8pPr marL="2976029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8pPr>
      <a:lvl9pPr marL="3372833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96804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93608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90412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87216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84019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80823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77627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74431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074" y="178595"/>
            <a:ext cx="7794468" cy="1218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99331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09" y="1681428"/>
            <a:ext cx="777183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9361" tIns="39680" rIns="79361" bIns="39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1390" y="5203032"/>
            <a:ext cx="1905471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8166" y="5203032"/>
            <a:ext cx="2895695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3314" y="5203032"/>
            <a:ext cx="1904057" cy="381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79361" tIns="39680" rIns="79361" bIns="39680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9F00A99-DCE7-4D51-93EF-7D6D02C49E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5pPr>
      <a:lvl6pPr marL="396804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6pPr>
      <a:lvl7pPr marL="793608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7pPr>
      <a:lvl8pPr marL="1190412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8pPr>
      <a:lvl9pPr marL="1587216"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297603" indent="-29760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44806" indent="-24800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2pPr>
      <a:lvl3pPr marL="992010" indent="-198402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100">
          <a:solidFill>
            <a:schemeClr val="tx1"/>
          </a:solidFill>
          <a:latin typeface="+mn-lt"/>
          <a:cs typeface="+mn-cs"/>
        </a:defRPr>
      </a:lvl3pPr>
      <a:lvl4pPr marL="1388814" indent="-198402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4pPr>
      <a:lvl5pPr marL="1785617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5pPr>
      <a:lvl6pPr marL="2182421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6pPr>
      <a:lvl7pPr marL="2579225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7pPr>
      <a:lvl8pPr marL="2976029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8pPr>
      <a:lvl9pPr marL="3372833" indent="-19840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96804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93608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90412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87216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84019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80823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77627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74431" algn="l" defTabSz="7936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2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Проекты 2014\АТР_Profi\Теплскат для Юры\Рис\1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751" y="-2804"/>
            <a:ext cx="1922455" cy="571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298" y="57139"/>
            <a:ext cx="2252848" cy="74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Проекты 2014\АТР_Profi\Теплскат для Юры\Рис\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766812"/>
            <a:ext cx="5358754" cy="475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Проекты 2014\АТР_Profi\Теплскат для Юры\Рис\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-8870"/>
            <a:ext cx="3835914" cy="572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7394" name="TextBox 2"/>
          <p:cNvSpPr txBox="1">
            <a:spLocks noChangeArrowheads="1"/>
          </p:cNvSpPr>
          <p:nvPr/>
        </p:nvSpPr>
        <p:spPr bwMode="auto">
          <a:xfrm>
            <a:off x="3707904" y="3343279"/>
            <a:ext cx="4896544" cy="2178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lIns="69567" tIns="34784" rIns="69567" bIns="34784">
            <a:spAutoFit/>
          </a:bodyPr>
          <a:lstStyle/>
          <a:p>
            <a:pPr algn="ctr" defTabSz="695785"/>
            <a:r>
              <a:rPr lang="ru-RU" sz="1700" b="1" dirty="0">
                <a:ln w="3175" cmpd="sng">
                  <a:noFill/>
                  <a:prstDash val="solid"/>
                </a:ln>
                <a:solidFill>
                  <a:srgbClr val="FF3300"/>
                </a:solidFill>
                <a:effectLst>
                  <a:glow rad="508000">
                    <a:schemeClr val="bg1"/>
                  </a:glow>
                </a:effectLst>
                <a:latin typeface="+mn-lt"/>
              </a:rPr>
              <a:t>ПРОЕКТИРОВАНИЕ </a:t>
            </a:r>
            <a:r>
              <a:rPr lang="ru-RU" sz="1700" b="1" dirty="0" smtClean="0">
                <a:ln w="3175" cmpd="sng">
                  <a:noFill/>
                  <a:prstDash val="solid"/>
                </a:ln>
                <a:solidFill>
                  <a:srgbClr val="FF3300"/>
                </a:solidFill>
                <a:effectLst>
                  <a:glow rad="508000">
                    <a:schemeClr val="bg1"/>
                  </a:glow>
                </a:effectLst>
                <a:latin typeface="+mn-lt"/>
              </a:rPr>
              <a:t>СИСТЕМ </a:t>
            </a:r>
            <a:endParaRPr lang="en-US" sz="1700" b="1" dirty="0">
              <a:ln w="3175" cmpd="sng">
                <a:noFill/>
                <a:prstDash val="solid"/>
              </a:ln>
              <a:solidFill>
                <a:srgbClr val="FF3300"/>
              </a:solidFill>
              <a:effectLst>
                <a:glow rad="508000">
                  <a:schemeClr val="bg1"/>
                </a:glow>
              </a:effectLst>
              <a:latin typeface="+mn-lt"/>
            </a:endParaRPr>
          </a:p>
          <a:p>
            <a:pPr algn="ctr" defTabSz="695785"/>
            <a:r>
              <a:rPr lang="ru-RU" sz="1700" b="1" dirty="0">
                <a:ln w="3175" cmpd="sng">
                  <a:noFill/>
                  <a:prstDash val="solid"/>
                </a:ln>
                <a:solidFill>
                  <a:srgbClr val="FF3300"/>
                </a:solidFill>
                <a:effectLst>
                  <a:glow rad="508000">
                    <a:schemeClr val="bg1"/>
                  </a:glow>
                </a:effectLst>
                <a:latin typeface="+mn-lt"/>
              </a:rPr>
              <a:t>ЭЛЕКТРИЧЕСКОГО </a:t>
            </a:r>
            <a:r>
              <a:rPr lang="ru-RU" sz="1700" b="1" dirty="0" smtClean="0">
                <a:ln w="3175" cmpd="sng">
                  <a:noFill/>
                  <a:prstDash val="solid"/>
                </a:ln>
                <a:solidFill>
                  <a:srgbClr val="FF3300"/>
                </a:solidFill>
                <a:effectLst>
                  <a:glow rad="508000">
                    <a:schemeClr val="bg1"/>
                  </a:glow>
                </a:effectLst>
                <a:latin typeface="+mn-lt"/>
              </a:rPr>
              <a:t>ОБОГРЕВА КРОВЛИ </a:t>
            </a:r>
            <a:endParaRPr lang="en-US" sz="1700" b="1" dirty="0">
              <a:ln w="3175" cmpd="sng">
                <a:noFill/>
                <a:prstDash val="solid"/>
              </a:ln>
              <a:solidFill>
                <a:srgbClr val="FF3300"/>
              </a:solidFill>
              <a:effectLst>
                <a:glow rad="508000">
                  <a:schemeClr val="bg1"/>
                </a:glow>
              </a:effectLst>
              <a:latin typeface="+mn-lt"/>
            </a:endParaRPr>
          </a:p>
          <a:p>
            <a:pPr algn="ctr" defTabSz="695785"/>
            <a:endParaRPr lang="ru-RU" sz="1700" b="1" dirty="0" smtClean="0">
              <a:ln w="3175" cmpd="sng">
                <a:noFill/>
                <a:prstDash val="solid"/>
              </a:ln>
              <a:solidFill>
                <a:srgbClr val="FF3300"/>
              </a:solidFill>
              <a:effectLst>
                <a:glow rad="508000">
                  <a:schemeClr val="bg1"/>
                </a:glow>
              </a:effectLst>
              <a:latin typeface="+mn-lt"/>
            </a:endParaRPr>
          </a:p>
          <a:p>
            <a:pPr algn="ctr" defTabSz="695785"/>
            <a:r>
              <a:rPr lang="ru-RU" sz="1700" b="1" dirty="0" smtClean="0">
                <a:ln w="3175" cmpd="sng">
                  <a:noFill/>
                  <a:prstDash val="solid"/>
                </a:ln>
                <a:solidFill>
                  <a:srgbClr val="FF3300"/>
                </a:solidFill>
                <a:effectLst>
                  <a:glow rad="508000">
                    <a:schemeClr val="bg1"/>
                  </a:glow>
                </a:effectLst>
                <a:latin typeface="+mn-lt"/>
              </a:rPr>
              <a:t>НА БАЗЕ ПРОДУКЦИИ</a:t>
            </a:r>
          </a:p>
          <a:p>
            <a:pPr algn="ctr" defTabSz="695785"/>
            <a:endParaRPr lang="ru-RU" sz="1700" b="1" dirty="0" smtClean="0">
              <a:ln w="3175" cmpd="sng">
                <a:noFill/>
                <a:prstDash val="solid"/>
              </a:ln>
              <a:solidFill>
                <a:srgbClr val="FF3300"/>
              </a:solidFill>
              <a:effectLst>
                <a:glow rad="508000">
                  <a:schemeClr val="bg1"/>
                </a:glow>
              </a:effectLst>
              <a:latin typeface="+mn-lt"/>
            </a:endParaRPr>
          </a:p>
          <a:p>
            <a:pPr algn="ctr" defTabSz="695785"/>
            <a:r>
              <a:rPr lang="en-US" sz="3500" b="1" dirty="0" err="1" smtClean="0">
                <a:ln w="3175" cmpd="sng">
                  <a:noFill/>
                  <a:prstDash val="solid"/>
                </a:ln>
                <a:solidFill>
                  <a:srgbClr val="FF3300"/>
                </a:solidFill>
                <a:effectLst>
                  <a:glow rad="508000">
                    <a:schemeClr val="bg1"/>
                  </a:glow>
                </a:effectLst>
                <a:latin typeface="+mn-lt"/>
              </a:rPr>
              <a:t>Freezstop</a:t>
            </a:r>
            <a:r>
              <a:rPr lang="en-US" sz="3500" b="1" dirty="0" smtClean="0">
                <a:ln w="3175" cmpd="sng">
                  <a:noFill/>
                  <a:prstDash val="solid"/>
                </a:ln>
                <a:solidFill>
                  <a:srgbClr val="FF3300"/>
                </a:solidFill>
                <a:effectLst>
                  <a:glow rad="508000">
                    <a:schemeClr val="bg1"/>
                  </a:glow>
                </a:effectLst>
                <a:latin typeface="+mn-lt"/>
              </a:rPr>
              <a:t> </a:t>
            </a:r>
            <a:r>
              <a:rPr lang="ru-RU" sz="3500" b="1" dirty="0" smtClean="0">
                <a:ln w="3175" cmpd="sng">
                  <a:noFill/>
                  <a:prstDash val="solid"/>
                </a:ln>
                <a:solidFill>
                  <a:srgbClr val="FF3300"/>
                </a:solidFill>
                <a:effectLst>
                  <a:glow rad="508000">
                    <a:schemeClr val="bg1"/>
                  </a:glow>
                </a:effectLst>
                <a:latin typeface="+mn-lt"/>
              </a:rPr>
              <a:t>и КСТМ</a:t>
            </a:r>
            <a:endParaRPr lang="en-US" sz="3500" b="1" dirty="0">
              <a:ln w="3175" cmpd="sng">
                <a:noFill/>
                <a:prstDash val="solid"/>
              </a:ln>
              <a:solidFill>
                <a:srgbClr val="FF3300"/>
              </a:solidFill>
              <a:effectLst>
                <a:glow rad="508000">
                  <a:schemeClr val="bg1"/>
                </a:glow>
              </a:effectLst>
              <a:latin typeface="+mn-lt"/>
            </a:endParaRPr>
          </a:p>
          <a:p>
            <a:pPr algn="ctr" defTabSz="695785"/>
            <a:endParaRPr lang="en-US" sz="1700" b="1" dirty="0">
              <a:ln w="3175" cmpd="sng">
                <a:noFill/>
                <a:prstDash val="solid"/>
              </a:ln>
              <a:solidFill>
                <a:srgbClr val="FF3300"/>
              </a:solidFill>
              <a:effectLst>
                <a:glow rad="508000">
                  <a:schemeClr val="bg1"/>
                </a:glow>
              </a:effectLst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 bwMode="auto">
          <a:xfrm>
            <a:off x="0" y="157200"/>
            <a:ext cx="9144000" cy="600067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361" tIns="39680" rIns="79361" bIns="39680" numCol="1" rtlCol="0" anchor="t" anchorCtr="0" compatLnSpc="1">
            <a:prstTxWarp prst="textNoShape">
              <a:avLst/>
            </a:prstTxWarp>
          </a:bodyPr>
          <a:lstStyle/>
          <a:p>
            <a:pPr defTabSz="793608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069544" y="298779"/>
            <a:ext cx="6929879" cy="35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71" tIns="47886" rIns="95771" bIns="47886">
            <a:spAutoFit/>
          </a:bodyPr>
          <a:lstStyle/>
          <a:p>
            <a:pPr algn="ctr" defTabSz="830809">
              <a:spcBef>
                <a:spcPct val="50000"/>
              </a:spcBef>
            </a:pPr>
            <a:r>
              <a:rPr lang="ru-RU" sz="1700" dirty="0" smtClean="0">
                <a:ln w="3175" cmpd="sng">
                  <a:noFill/>
                  <a:prstDash val="solid"/>
                </a:ln>
                <a:solidFill>
                  <a:srgbClr val="FF9900"/>
                </a:solidFill>
                <a:latin typeface="+mn-lt"/>
                <a:ea typeface="+mj-ea"/>
                <a:cs typeface="+mj-cs"/>
              </a:rPr>
              <a:t>ПРИМЕНЯЕМОЕ ОБОРУДОВАНИЕ</a:t>
            </a:r>
            <a:endParaRPr lang="ru-RU" sz="1700" dirty="0">
              <a:ln w="3175" cmpd="sng">
                <a:noFill/>
                <a:prstDash val="solid"/>
              </a:ln>
              <a:solidFill>
                <a:srgbClr val="FF9900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15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298" y="57139"/>
            <a:ext cx="2252848" cy="74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1489348"/>
            <a:ext cx="4768180" cy="32175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03200" dist="50800" dir="54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841276"/>
            <a:ext cx="3528392" cy="45365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28600" dist="50800" dir="5400000" algn="ctr" rotWithShape="0">
              <a:srgbClr val="000000">
                <a:alpha val="68000"/>
              </a:srgbClr>
            </a:outerShdw>
          </a:effectLst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 bwMode="auto">
          <a:xfrm>
            <a:off x="0" y="157200"/>
            <a:ext cx="9144000" cy="600067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361" tIns="39680" rIns="79361" bIns="39680" numCol="1" rtlCol="0" anchor="t" anchorCtr="0" compatLnSpc="1">
            <a:prstTxWarp prst="textNoShape">
              <a:avLst/>
            </a:prstTxWarp>
          </a:bodyPr>
          <a:lstStyle/>
          <a:p>
            <a:pPr defTabSz="793608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069544" y="298779"/>
            <a:ext cx="6929879" cy="35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71" tIns="47886" rIns="95771" bIns="47886">
            <a:spAutoFit/>
          </a:bodyPr>
          <a:lstStyle/>
          <a:p>
            <a:pPr algn="ctr" defTabSz="830809">
              <a:spcBef>
                <a:spcPct val="50000"/>
              </a:spcBef>
            </a:pPr>
            <a:r>
              <a:rPr lang="ru-RU" sz="1700" dirty="0" smtClean="0">
                <a:ln w="3175" cmpd="sng">
                  <a:noFill/>
                  <a:prstDash val="solid"/>
                </a:ln>
                <a:solidFill>
                  <a:srgbClr val="FF9900"/>
                </a:solidFill>
                <a:latin typeface="+mn-lt"/>
                <a:ea typeface="+mj-ea"/>
                <a:cs typeface="+mj-cs"/>
              </a:rPr>
              <a:t>ПРИМЕНЯЕМОЕ ОБОРУДОВАНИЕ</a:t>
            </a:r>
            <a:endParaRPr lang="ru-RU" sz="1700" dirty="0">
              <a:ln w="3175" cmpd="sng">
                <a:noFill/>
                <a:prstDash val="solid"/>
              </a:ln>
              <a:solidFill>
                <a:srgbClr val="FF9900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15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298" y="57139"/>
            <a:ext cx="2252848" cy="74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969420" y="985292"/>
          <a:ext cx="5410892" cy="4340585"/>
        </p:xfrm>
        <a:graphic>
          <a:graphicData uri="http://schemas.openxmlformats.org/drawingml/2006/table">
            <a:tbl>
              <a:tblPr/>
              <a:tblGrid>
                <a:gridCol w="1018404"/>
                <a:gridCol w="1134421"/>
                <a:gridCol w="1229747"/>
                <a:gridCol w="864906"/>
                <a:gridCol w="581707"/>
                <a:gridCol w="581707"/>
              </a:tblGrid>
              <a:tr h="6968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Объекты обогрева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Решаемые задачи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Рабочий диапазон температур наружного воздуха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Удельная номинальная мощность обогрева элемента Вт/м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Применяемые кабели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Применяемые терморегуляторы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74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Капельники карнизов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Предотвращение образования опасных сосулек на капельниках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От +5</a:t>
                      </a:r>
                      <a:r>
                        <a:rPr lang="ru-RU" sz="800">
                          <a:latin typeface="Calibri"/>
                          <a:ea typeface="Calibri"/>
                          <a:cs typeface="Calibri"/>
                        </a:rPr>
                        <a:t>˚С</a:t>
                      </a: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 до -15</a:t>
                      </a:r>
                      <a:r>
                        <a:rPr lang="ru-RU" sz="800">
                          <a:latin typeface="Calibri"/>
                          <a:ea typeface="Calibri"/>
                          <a:cs typeface="Calibri"/>
                        </a:rPr>
                        <a:t>˚С*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Calibri"/>
                        </a:rPr>
                        <a:t>*уточняется Заказчиком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90…100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ТСК,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НТР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Calibri"/>
                          <a:ea typeface="Calibri"/>
                          <a:cs typeface="Times New Roman"/>
                        </a:rPr>
                        <a:t>Freezstop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КСТМ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ТР-140,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РТ-330,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РТ-200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55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Кромка кровли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Предотвращение образования наледей и снежных наносов на кромке кровли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250…300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ТСК,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НТР,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НБМК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МНТ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НСКТ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Calibri"/>
                          <a:ea typeface="Calibri"/>
                          <a:cs typeface="Times New Roman"/>
                        </a:rPr>
                        <a:t>Freezstop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КСТМ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149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Водосточные лотки, ендовы и водосточные трубы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Предотвращение закупорки снегом и льдом водостоков здания  для обеспечения стока талой воды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25…130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ТСК,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НТР,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НБМК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МНТ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НСКТ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ТМФ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Calibri"/>
                          <a:ea typeface="Calibri"/>
                          <a:cs typeface="Times New Roman"/>
                        </a:rPr>
                        <a:t>Freezstop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КСТМ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755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Водосточные воронки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Предотвращение закупорки снегом и льдом водостоков здания для обеспечения стока талой воды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Calibri"/>
                          <a:ea typeface="Calibri"/>
                          <a:cs typeface="Times New Roman"/>
                        </a:rPr>
                        <a:t>250…300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Calibri"/>
                          <a:ea typeface="Calibri"/>
                          <a:cs typeface="Times New Roman"/>
                        </a:rPr>
                        <a:t>ТСК,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Calibri"/>
                          <a:ea typeface="Calibri"/>
                          <a:cs typeface="Times New Roman"/>
                        </a:rPr>
                        <a:t>НТР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latin typeface="Calibri"/>
                          <a:ea typeface="Calibri"/>
                          <a:cs typeface="Times New Roman"/>
                        </a:rPr>
                        <a:t>Freezstop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Calibri"/>
                          <a:ea typeface="Calibri"/>
                          <a:cs typeface="Times New Roman"/>
                        </a:rPr>
                        <a:t>КСТМ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009" marR="53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Y:\Документация отдела\ПРЕЗЕНТАЦИИ\ПРЕЗЕНТАЦИЯ ТЕПЛОСКАТ\край-скатной-кровли-с-жолоб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95288"/>
            <a:ext cx="7879320" cy="45861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0" y="157200"/>
            <a:ext cx="9144000" cy="600067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361" tIns="39680" rIns="79361" bIns="39680" numCol="1" rtlCol="0" anchor="t" anchorCtr="0" compatLnSpc="1">
            <a:prstTxWarp prst="textNoShape">
              <a:avLst/>
            </a:prstTxWarp>
          </a:bodyPr>
          <a:lstStyle/>
          <a:p>
            <a:pPr defTabSz="793608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3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98" y="57139"/>
            <a:ext cx="2252848" cy="74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069544" y="298779"/>
            <a:ext cx="6929879" cy="35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71" tIns="47886" rIns="95771" bIns="47886">
            <a:spAutoFit/>
          </a:bodyPr>
          <a:lstStyle/>
          <a:p>
            <a:pPr algn="ctr" defTabSz="830809">
              <a:spcBef>
                <a:spcPct val="50000"/>
              </a:spcBef>
            </a:pPr>
            <a:r>
              <a:rPr lang="ru-RU" sz="1700" dirty="0" smtClean="0">
                <a:ln w="3175" cmpd="sng">
                  <a:noFill/>
                  <a:prstDash val="solid"/>
                </a:ln>
                <a:solidFill>
                  <a:srgbClr val="FF9900"/>
                </a:solidFill>
                <a:latin typeface="+mn-lt"/>
                <a:ea typeface="+mj-ea"/>
                <a:cs typeface="+mj-cs"/>
              </a:rPr>
              <a:t>ЗОНЫ ОБОГРЕВА</a:t>
            </a:r>
            <a:endParaRPr lang="ru-RU" sz="1700" dirty="0">
              <a:ln w="3175" cmpd="sng">
                <a:noFill/>
                <a:prstDash val="solid"/>
              </a:ln>
              <a:solidFill>
                <a:srgbClr val="FF99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841276"/>
            <a:ext cx="444224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rgbClr val="FF9933"/>
                </a:solidFill>
              </a:rPr>
              <a:t>Край скатной кровли со встроенными желобами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1129308"/>
            <a:ext cx="4608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tx1"/>
                </a:solidFill>
                <a:latin typeface="MyriadPro-BoldIt"/>
              </a:rPr>
              <a:t>Рекомендуется: </a:t>
            </a:r>
            <a:r>
              <a:rPr lang="ru-RU" dirty="0" smtClean="0">
                <a:solidFill>
                  <a:schemeClr val="tx1"/>
                </a:solidFill>
                <a:latin typeface="MyriadPro-Regular"/>
              </a:rPr>
              <a:t>выполнять укладку нагревательного кабеля в 2–3 нитки вдоль карниза, при ширине карниза не более 300 мм. При обогреве всей площади карниза исходить</a:t>
            </a:r>
          </a:p>
          <a:p>
            <a:r>
              <a:rPr lang="ru-RU" dirty="0" smtClean="0">
                <a:solidFill>
                  <a:schemeClr val="tx1"/>
                </a:solidFill>
                <a:latin typeface="MyriadPro-Regular"/>
              </a:rPr>
              <a:t>из расчета 250–300 Вт/м2.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157200"/>
            <a:ext cx="9144000" cy="600067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361" tIns="39680" rIns="79361" bIns="39680" numCol="1" rtlCol="0" anchor="t" anchorCtr="0" compatLnSpc="1">
            <a:prstTxWarp prst="textNoShape">
              <a:avLst/>
            </a:prstTxWarp>
          </a:bodyPr>
          <a:lstStyle/>
          <a:p>
            <a:pPr defTabSz="793608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3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98" y="57139"/>
            <a:ext cx="2252848" cy="74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069544" y="298779"/>
            <a:ext cx="6929879" cy="35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71" tIns="47886" rIns="95771" bIns="47886">
            <a:spAutoFit/>
          </a:bodyPr>
          <a:lstStyle/>
          <a:p>
            <a:pPr algn="ctr" defTabSz="830809">
              <a:spcBef>
                <a:spcPct val="50000"/>
              </a:spcBef>
            </a:pPr>
            <a:r>
              <a:rPr lang="ru-RU" sz="1700" dirty="0" smtClean="0">
                <a:ln w="3175" cmpd="sng">
                  <a:noFill/>
                  <a:prstDash val="solid"/>
                </a:ln>
                <a:solidFill>
                  <a:srgbClr val="FF9900"/>
                </a:solidFill>
                <a:latin typeface="+mn-lt"/>
                <a:ea typeface="+mj-ea"/>
                <a:cs typeface="+mj-cs"/>
              </a:rPr>
              <a:t>ЗОНЫ ОБОГРЕВА</a:t>
            </a:r>
            <a:endParaRPr lang="ru-RU" sz="1700" dirty="0">
              <a:ln w="3175" cmpd="sng">
                <a:noFill/>
                <a:prstDash val="solid"/>
              </a:ln>
              <a:solidFill>
                <a:srgbClr val="FF99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273324"/>
            <a:ext cx="388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tx1"/>
                </a:solidFill>
                <a:latin typeface="MyriadPro-BoldIt"/>
              </a:rPr>
              <a:t>Рекомендуется: </a:t>
            </a:r>
            <a:r>
              <a:rPr lang="ru-RU" dirty="0" smtClean="0">
                <a:solidFill>
                  <a:schemeClr val="tx1"/>
                </a:solidFill>
              </a:rPr>
              <a:t>размещать не менее 2-х ниток нагревательного кабеля. Суммарная </a:t>
            </a:r>
            <a:r>
              <a:rPr lang="ru-RU" dirty="0" err="1" smtClean="0">
                <a:solidFill>
                  <a:schemeClr val="tx1"/>
                </a:solidFill>
              </a:rPr>
              <a:t>номи</a:t>
            </a:r>
            <a:r>
              <a:rPr lang="ru-RU" dirty="0" smtClean="0">
                <a:solidFill>
                  <a:schemeClr val="tx1"/>
                </a:solidFill>
              </a:rPr>
              <a:t>-</a:t>
            </a:r>
          </a:p>
          <a:p>
            <a:r>
              <a:rPr lang="ru-RU" dirty="0" err="1" smtClean="0">
                <a:solidFill>
                  <a:schemeClr val="tx1"/>
                </a:solidFill>
              </a:rPr>
              <a:t>нальная</a:t>
            </a:r>
            <a:r>
              <a:rPr lang="ru-RU" dirty="0" smtClean="0">
                <a:solidFill>
                  <a:schemeClr val="tx1"/>
                </a:solidFill>
              </a:rPr>
              <a:t> мощность обогрева на погонный метр желоба должна составлять 50 Вт и более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841276"/>
            <a:ext cx="3544560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rgbClr val="FF9933"/>
                </a:solidFill>
              </a:rPr>
              <a:t>Скатная кровля. Водосборные желоба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569468"/>
            <a:ext cx="35147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513684"/>
            <a:ext cx="104775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4788024" y="841276"/>
            <a:ext cx="271580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rgbClr val="FF9933"/>
                </a:solidFill>
              </a:rPr>
              <a:t>Скатная кровля. Капельники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860032" y="1273324"/>
            <a:ext cx="3888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tx1"/>
                </a:solidFill>
                <a:latin typeface="MyriadPro-BoldIt"/>
              </a:rPr>
              <a:t>Рекомендуется: </a:t>
            </a:r>
            <a:r>
              <a:rPr lang="ru-RU" dirty="0" smtClean="0">
                <a:solidFill>
                  <a:schemeClr val="tx1"/>
                </a:solidFill>
              </a:rPr>
              <a:t>размещать одну или две нитки нагревательного кабеля в зависимости от конструкции капельника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2569468"/>
            <a:ext cx="2819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Y:\Документация отдела\ПРЕЗЕНТАЦИИ\ПРЕЗЕНТАЦИЯ ТЕПЛОСКАТ\край-скатной-кровл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70162"/>
            <a:ext cx="7848872" cy="45448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0" y="157200"/>
            <a:ext cx="9144000" cy="600067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361" tIns="39680" rIns="79361" bIns="39680" numCol="1" rtlCol="0" anchor="t" anchorCtr="0" compatLnSpc="1">
            <a:prstTxWarp prst="textNoShape">
              <a:avLst/>
            </a:prstTxWarp>
          </a:bodyPr>
          <a:lstStyle/>
          <a:p>
            <a:pPr defTabSz="793608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3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98" y="57139"/>
            <a:ext cx="2252848" cy="74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069544" y="298779"/>
            <a:ext cx="6929879" cy="35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71" tIns="47886" rIns="95771" bIns="47886">
            <a:spAutoFit/>
          </a:bodyPr>
          <a:lstStyle/>
          <a:p>
            <a:pPr algn="ctr" defTabSz="830809">
              <a:spcBef>
                <a:spcPct val="50000"/>
              </a:spcBef>
            </a:pPr>
            <a:r>
              <a:rPr lang="ru-RU" sz="1700" dirty="0" smtClean="0">
                <a:ln w="3175" cmpd="sng">
                  <a:noFill/>
                  <a:prstDash val="solid"/>
                </a:ln>
                <a:solidFill>
                  <a:srgbClr val="FF9900"/>
                </a:solidFill>
                <a:latin typeface="+mn-lt"/>
                <a:ea typeface="+mj-ea"/>
                <a:cs typeface="+mj-cs"/>
              </a:rPr>
              <a:t>ЗОНЫ ОБОГРЕВА</a:t>
            </a:r>
            <a:endParaRPr lang="ru-RU" sz="1700" dirty="0">
              <a:ln w="3175" cmpd="sng">
                <a:noFill/>
                <a:prstDash val="solid"/>
              </a:ln>
              <a:solidFill>
                <a:srgbClr val="FF99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841276"/>
            <a:ext cx="203292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rgbClr val="FF9933"/>
                </a:solidFill>
              </a:rPr>
              <a:t>Край скатной кровли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1129308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tx1"/>
                </a:solidFill>
                <a:latin typeface="MyriadPro-BoldIt"/>
              </a:rPr>
              <a:t>Рекомендуется:</a:t>
            </a:r>
            <a:endParaRPr lang="ru-RU" dirty="0" smtClean="0">
              <a:solidFill>
                <a:schemeClr val="tx1"/>
              </a:solidFill>
              <a:latin typeface="MyriadPro-Regular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MyriadPro-Regular"/>
              </a:rPr>
              <a:t>– укладывать в каждое углубление </a:t>
            </a:r>
            <a:r>
              <a:rPr lang="ru-RU" dirty="0" err="1" smtClean="0">
                <a:solidFill>
                  <a:schemeClr val="tx1"/>
                </a:solidFill>
                <a:latin typeface="MyriadPro-Regular"/>
              </a:rPr>
              <a:t>металлочерепицы</a:t>
            </a:r>
            <a:r>
              <a:rPr lang="ru-RU" dirty="0" smtClean="0">
                <a:solidFill>
                  <a:schemeClr val="tx1"/>
                </a:solidFill>
                <a:latin typeface="MyriadPro-Regular"/>
              </a:rPr>
              <a:t> (</a:t>
            </a:r>
            <a:r>
              <a:rPr lang="ru-RU" dirty="0" err="1" smtClean="0">
                <a:solidFill>
                  <a:schemeClr val="tx1"/>
                </a:solidFill>
                <a:latin typeface="MyriadPro-Regular"/>
              </a:rPr>
              <a:t>металлопрофиля</a:t>
            </a:r>
            <a:r>
              <a:rPr lang="ru-RU" dirty="0" smtClean="0">
                <a:solidFill>
                  <a:schemeClr val="tx1"/>
                </a:solidFill>
                <a:latin typeface="MyriadPro-Regular"/>
              </a:rPr>
              <a:t>) 1-2 нитки нагревательного кабеля;</a:t>
            </a:r>
          </a:p>
          <a:p>
            <a:r>
              <a:rPr lang="ru-RU" dirty="0" smtClean="0">
                <a:solidFill>
                  <a:schemeClr val="tx1"/>
                </a:solidFill>
                <a:latin typeface="MyriadPro-Regular"/>
              </a:rPr>
              <a:t>– закреплять нагревательный кабель за нижнюю трубу снегозадержания;</a:t>
            </a:r>
          </a:p>
          <a:p>
            <a:r>
              <a:rPr lang="ru-RU" dirty="0" smtClean="0">
                <a:solidFill>
                  <a:schemeClr val="tx1"/>
                </a:solidFill>
                <a:latin typeface="MyriadPro-Regular"/>
              </a:rPr>
              <a:t>– размещать нагревательный кабель на верхнем элементе трубчатой системы</a:t>
            </a:r>
          </a:p>
          <a:p>
            <a:r>
              <a:rPr lang="ru-RU" dirty="0" smtClean="0">
                <a:solidFill>
                  <a:schemeClr val="tx1"/>
                </a:solidFill>
                <a:latin typeface="MyriadPro-Regular"/>
              </a:rPr>
              <a:t>снегозадержания.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157200"/>
            <a:ext cx="9144000" cy="600067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361" tIns="39680" rIns="79361" bIns="39680" numCol="1" rtlCol="0" anchor="t" anchorCtr="0" compatLnSpc="1">
            <a:prstTxWarp prst="textNoShape">
              <a:avLst/>
            </a:prstTxWarp>
          </a:bodyPr>
          <a:lstStyle/>
          <a:p>
            <a:pPr defTabSz="793608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3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98" y="57139"/>
            <a:ext cx="2252848" cy="74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069544" y="298779"/>
            <a:ext cx="6929879" cy="35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71" tIns="47886" rIns="95771" bIns="47886">
            <a:spAutoFit/>
          </a:bodyPr>
          <a:lstStyle/>
          <a:p>
            <a:pPr algn="ctr" defTabSz="830809">
              <a:spcBef>
                <a:spcPct val="50000"/>
              </a:spcBef>
            </a:pPr>
            <a:r>
              <a:rPr lang="ru-RU" sz="1700" dirty="0" smtClean="0">
                <a:ln w="3175" cmpd="sng">
                  <a:noFill/>
                  <a:prstDash val="solid"/>
                </a:ln>
                <a:solidFill>
                  <a:srgbClr val="FF9900"/>
                </a:solidFill>
                <a:latin typeface="+mn-lt"/>
                <a:ea typeface="+mj-ea"/>
                <a:cs typeface="+mj-cs"/>
              </a:rPr>
              <a:t>ЗОНЫ ОБОГРЕВА</a:t>
            </a:r>
            <a:endParaRPr lang="ru-RU" sz="1700" dirty="0">
              <a:ln w="3175" cmpd="sng">
                <a:noFill/>
                <a:prstDash val="solid"/>
              </a:ln>
              <a:solidFill>
                <a:srgbClr val="FF9900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569468"/>
            <a:ext cx="4350726" cy="2600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23528" y="1273324"/>
            <a:ext cx="70567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tx1"/>
                </a:solidFill>
                <a:latin typeface="MyriadPro-BoldIt"/>
              </a:rPr>
              <a:t>Рекомендуется: </a:t>
            </a:r>
            <a:r>
              <a:rPr lang="ru-RU" dirty="0" smtClean="0">
                <a:solidFill>
                  <a:schemeClr val="tx1"/>
                </a:solidFill>
                <a:latin typeface="MyriadPro-Regular"/>
              </a:rPr>
              <a:t>в зависимости от размеров лотка применять нагревательные кабели</a:t>
            </a:r>
          </a:p>
          <a:p>
            <a:r>
              <a:rPr lang="ru-RU" dirty="0" smtClean="0">
                <a:solidFill>
                  <a:schemeClr val="tx1"/>
                </a:solidFill>
                <a:latin typeface="MyriadPro-Regular"/>
              </a:rPr>
              <a:t>номинальной мощности:</a:t>
            </a:r>
          </a:p>
          <a:p>
            <a:r>
              <a:rPr lang="ru-RU" dirty="0" smtClean="0">
                <a:solidFill>
                  <a:schemeClr val="tx1"/>
                </a:solidFill>
                <a:latin typeface="MyriadPro-Regular"/>
              </a:rPr>
              <a:t>– от 50 Вт/м при ширине лотка 50–100 мм (не менее 2-х ниток нагревательного кабеля);</a:t>
            </a:r>
          </a:p>
          <a:p>
            <a:r>
              <a:rPr lang="ru-RU" dirty="0" smtClean="0">
                <a:solidFill>
                  <a:schemeClr val="tx1"/>
                </a:solidFill>
                <a:latin typeface="MyriadPro-Regular"/>
              </a:rPr>
              <a:t>– от 60 Вт/м при ширине лотка 100–150 мм (не менее 2-х ниток нагревательного кабеля);</a:t>
            </a:r>
          </a:p>
          <a:p>
            <a:r>
              <a:rPr lang="ru-RU" dirty="0" smtClean="0">
                <a:solidFill>
                  <a:schemeClr val="tx1"/>
                </a:solidFill>
                <a:latin typeface="MyriadPro-Regular"/>
              </a:rPr>
              <a:t>– от 75 Вт/м при ширине лотка более 150 мм (не менее 3-х ниток нагревательного кабеля).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569468"/>
            <a:ext cx="3850863" cy="246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323528" y="841276"/>
            <a:ext cx="339067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rgbClr val="FF9933"/>
                </a:solidFill>
              </a:rPr>
              <a:t>Скатная кровля. Водосборные лотки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157200"/>
            <a:ext cx="9144000" cy="600067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361" tIns="39680" rIns="79361" bIns="39680" numCol="1" rtlCol="0" anchor="t" anchorCtr="0" compatLnSpc="1">
            <a:prstTxWarp prst="textNoShape">
              <a:avLst/>
            </a:prstTxWarp>
          </a:bodyPr>
          <a:lstStyle/>
          <a:p>
            <a:pPr defTabSz="793608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3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98" y="57139"/>
            <a:ext cx="2252848" cy="74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069544" y="298779"/>
            <a:ext cx="6929879" cy="35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71" tIns="47886" rIns="95771" bIns="47886">
            <a:spAutoFit/>
          </a:bodyPr>
          <a:lstStyle/>
          <a:p>
            <a:pPr algn="ctr" defTabSz="830809">
              <a:spcBef>
                <a:spcPct val="50000"/>
              </a:spcBef>
            </a:pPr>
            <a:r>
              <a:rPr lang="ru-RU" sz="1700" dirty="0" smtClean="0">
                <a:ln w="3175" cmpd="sng">
                  <a:noFill/>
                  <a:prstDash val="solid"/>
                </a:ln>
                <a:solidFill>
                  <a:srgbClr val="FF9900"/>
                </a:solidFill>
                <a:latin typeface="+mn-lt"/>
                <a:ea typeface="+mj-ea"/>
                <a:cs typeface="+mj-cs"/>
              </a:rPr>
              <a:t>ЗОНЫ ОБОГРЕВА</a:t>
            </a:r>
            <a:endParaRPr lang="ru-RU" sz="1700" dirty="0">
              <a:ln w="3175" cmpd="sng">
                <a:noFill/>
                <a:prstDash val="solid"/>
              </a:ln>
              <a:solidFill>
                <a:srgbClr val="FF99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841276"/>
            <a:ext cx="232307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rgbClr val="FF9933"/>
                </a:solidFill>
              </a:rPr>
              <a:t>Скатная кровля. Ендовы</a:t>
            </a:r>
          </a:p>
        </p:txBody>
      </p:sp>
      <p:pic>
        <p:nvPicPr>
          <p:cNvPr id="4098" name="Picture 2" descr="Y:\Документация отдела\ПРЕЗЕНТАЦИИ\ПРЕЗЕНТАЦИЯ ТЕПЛОСКАТ\ендова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975" y="3145532"/>
            <a:ext cx="4114275" cy="16924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Y:\Документация отдела\ПРЕЗЕНТАЦИИ\ПРЕЗЕНТАЦИЯ ТЕПЛОСКАТ\ендова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03980"/>
            <a:ext cx="4090777" cy="12880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Y:\Документация отдела\ПРЕЗЕНТАЦИИ\ПРЕЗЕНТАЦИЯ ТЕПЛОСКАТ\ендова-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45532"/>
            <a:ext cx="4327714" cy="18823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3528" y="1273324"/>
            <a:ext cx="43924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tx1"/>
                </a:solidFill>
                <a:latin typeface="MyriadPro-BoldIt"/>
              </a:rPr>
              <a:t>Рекомендуется:</a:t>
            </a:r>
            <a:endParaRPr lang="ru-RU" dirty="0" smtClean="0">
              <a:solidFill>
                <a:schemeClr val="tx1"/>
              </a:solidFill>
              <a:latin typeface="MyriadPro-Regular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MyriadPro-Regular"/>
              </a:rPr>
              <a:t>– размещать нагревательный кабель не менее, чем на 1/3 длины ендовы минимум в 2 нитки.</a:t>
            </a:r>
          </a:p>
          <a:p>
            <a:r>
              <a:rPr lang="ru-RU" dirty="0" smtClean="0">
                <a:solidFill>
                  <a:schemeClr val="tx1"/>
                </a:solidFill>
                <a:latin typeface="MyriadPro-Regular"/>
              </a:rPr>
              <a:t>– обогрев примыкания кровли к вертикальным стенам выполнять в 2 нитки нагревательного кабеля.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157200"/>
            <a:ext cx="9144000" cy="600067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361" tIns="39680" rIns="79361" bIns="39680" numCol="1" rtlCol="0" anchor="t" anchorCtr="0" compatLnSpc="1">
            <a:prstTxWarp prst="textNoShape">
              <a:avLst/>
            </a:prstTxWarp>
          </a:bodyPr>
          <a:lstStyle/>
          <a:p>
            <a:pPr defTabSz="793608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3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98" y="57139"/>
            <a:ext cx="2252848" cy="74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069544" y="298779"/>
            <a:ext cx="6929879" cy="35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71" tIns="47886" rIns="95771" bIns="47886">
            <a:spAutoFit/>
          </a:bodyPr>
          <a:lstStyle/>
          <a:p>
            <a:pPr algn="ctr" defTabSz="830809">
              <a:spcBef>
                <a:spcPct val="50000"/>
              </a:spcBef>
            </a:pPr>
            <a:r>
              <a:rPr lang="ru-RU" sz="1700" dirty="0" smtClean="0">
                <a:ln w="3175" cmpd="sng">
                  <a:noFill/>
                  <a:prstDash val="solid"/>
                </a:ln>
                <a:solidFill>
                  <a:srgbClr val="FF9900"/>
                </a:solidFill>
                <a:latin typeface="+mn-lt"/>
                <a:ea typeface="+mj-ea"/>
                <a:cs typeface="+mj-cs"/>
              </a:rPr>
              <a:t>ЗОНЫ ОБОГРЕВА</a:t>
            </a:r>
            <a:endParaRPr lang="ru-RU" sz="1700" dirty="0">
              <a:ln w="3175" cmpd="sng">
                <a:noFill/>
                <a:prstDash val="solid"/>
              </a:ln>
              <a:solidFill>
                <a:srgbClr val="FF99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841276"/>
            <a:ext cx="337143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rgbClr val="FF9933"/>
                </a:solidFill>
              </a:rPr>
              <a:t>Плоская кровля.  Внешний водосток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985292"/>
            <a:ext cx="3693157" cy="4566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569468"/>
            <a:ext cx="3600400" cy="242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23528" y="134533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solidFill>
                  <a:schemeClr val="tx1"/>
                </a:solidFill>
              </a:rPr>
              <a:t>Рекомендуется: </a:t>
            </a:r>
            <a:r>
              <a:rPr lang="ru-RU" dirty="0" smtClean="0">
                <a:solidFill>
                  <a:schemeClr val="tx1"/>
                </a:solidFill>
              </a:rPr>
              <a:t>обогревать дно водомета и участок плоской кровли перед водометом площадью не менее 1 м</a:t>
            </a:r>
            <a:r>
              <a:rPr lang="ru-RU" baseline="30000" dirty="0" smtClean="0">
                <a:solidFill>
                  <a:schemeClr val="tx1"/>
                </a:solidFill>
              </a:rPr>
              <a:t>2</a:t>
            </a:r>
            <a:r>
              <a:rPr lang="ru-RU" dirty="0" smtClean="0">
                <a:solidFill>
                  <a:schemeClr val="tx1"/>
                </a:solidFill>
              </a:rPr>
              <a:t>, исходя из мощности не менее 250 Вт/м</a:t>
            </a:r>
            <a:r>
              <a:rPr lang="ru-RU" baseline="30000" dirty="0" smtClean="0">
                <a:solidFill>
                  <a:schemeClr val="tx1"/>
                </a:solidFill>
              </a:rPr>
              <a:t>2</a:t>
            </a:r>
            <a:r>
              <a:rPr lang="ru-RU" dirty="0" smtClean="0">
                <a:solidFill>
                  <a:schemeClr val="tx1"/>
                </a:solidFill>
              </a:rPr>
              <a:t>, а также водосточную трубу на всю длину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157200"/>
            <a:ext cx="9144000" cy="600067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361" tIns="39680" rIns="79361" bIns="39680" numCol="1" rtlCol="0" anchor="t" anchorCtr="0" compatLnSpc="1">
            <a:prstTxWarp prst="textNoShape">
              <a:avLst/>
            </a:prstTxWarp>
          </a:bodyPr>
          <a:lstStyle/>
          <a:p>
            <a:pPr defTabSz="793608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3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98" y="57139"/>
            <a:ext cx="2252848" cy="74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069544" y="298779"/>
            <a:ext cx="6929879" cy="35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71" tIns="47886" rIns="95771" bIns="47886">
            <a:spAutoFit/>
          </a:bodyPr>
          <a:lstStyle/>
          <a:p>
            <a:pPr algn="ctr" defTabSz="830809">
              <a:spcBef>
                <a:spcPct val="50000"/>
              </a:spcBef>
            </a:pPr>
            <a:r>
              <a:rPr lang="ru-RU" sz="1700" dirty="0" smtClean="0">
                <a:ln w="3175" cmpd="sng">
                  <a:noFill/>
                  <a:prstDash val="solid"/>
                </a:ln>
                <a:solidFill>
                  <a:srgbClr val="FF9900"/>
                </a:solidFill>
                <a:latin typeface="+mn-lt"/>
                <a:ea typeface="+mj-ea"/>
                <a:cs typeface="+mj-cs"/>
              </a:rPr>
              <a:t>ЗОНЫ ОБОГРЕВА</a:t>
            </a:r>
            <a:endParaRPr lang="ru-RU" sz="1700" dirty="0">
              <a:ln w="3175" cmpd="sng">
                <a:noFill/>
                <a:prstDash val="solid"/>
              </a:ln>
              <a:solidFill>
                <a:srgbClr val="FF99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841276"/>
            <a:ext cx="3613490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rgbClr val="FF9933"/>
                </a:solidFill>
              </a:rPr>
              <a:t>Плоская кровля.  Внутренний водосток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201316"/>
            <a:ext cx="48245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tx1"/>
                </a:solidFill>
              </a:rPr>
              <a:t>Рекомендуется: </a:t>
            </a:r>
            <a:r>
              <a:rPr lang="ru-RU" dirty="0" smtClean="0">
                <a:solidFill>
                  <a:schemeClr val="tx1"/>
                </a:solidFill>
              </a:rPr>
              <a:t>обогревать участок плоской кровли площадью 1 м</a:t>
            </a:r>
            <a:r>
              <a:rPr lang="ru-RU" baseline="30000" dirty="0" smtClean="0">
                <a:solidFill>
                  <a:schemeClr val="tx1"/>
                </a:solidFill>
              </a:rPr>
              <a:t>2</a:t>
            </a:r>
            <a:r>
              <a:rPr lang="ru-RU" dirty="0" smtClean="0">
                <a:solidFill>
                  <a:schemeClr val="tx1"/>
                </a:solidFill>
              </a:rPr>
              <a:t> вокруг воронки водосточной трубы, из расчета не менее 250 Вт/м</a:t>
            </a:r>
            <a:r>
              <a:rPr lang="ru-RU" baseline="30000" dirty="0" smtClean="0">
                <a:solidFill>
                  <a:schemeClr val="tx1"/>
                </a:solidFill>
              </a:rPr>
              <a:t>2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При наличии теплого </a:t>
            </a:r>
            <a:r>
              <a:rPr lang="ru-RU" dirty="0" err="1" smtClean="0">
                <a:solidFill>
                  <a:schemeClr val="tx1"/>
                </a:solidFill>
              </a:rPr>
              <a:t>подкровельного</a:t>
            </a:r>
            <a:r>
              <a:rPr lang="ru-RU" dirty="0" smtClean="0">
                <a:solidFill>
                  <a:schemeClr val="tx1"/>
                </a:solidFill>
              </a:rPr>
              <a:t> помещения обогревают воронку, верхнюю и нижнюю части водосточной трубы. В остальных случаях, обогревают водосточную трубу на всю длину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425452"/>
            <a:ext cx="3716635" cy="3156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841276"/>
            <a:ext cx="2808907" cy="2058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001516"/>
            <a:ext cx="3888432" cy="262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157200"/>
            <a:ext cx="9144000" cy="600067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361" tIns="39680" rIns="79361" bIns="39680" numCol="1" rtlCol="0" anchor="t" anchorCtr="0" compatLnSpc="1">
            <a:prstTxWarp prst="textNoShape">
              <a:avLst/>
            </a:prstTxWarp>
          </a:bodyPr>
          <a:lstStyle/>
          <a:p>
            <a:pPr defTabSz="793608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3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98" y="57139"/>
            <a:ext cx="2252848" cy="74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069544" y="298779"/>
            <a:ext cx="6929879" cy="35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71" tIns="47886" rIns="95771" bIns="47886">
            <a:spAutoFit/>
          </a:bodyPr>
          <a:lstStyle/>
          <a:p>
            <a:pPr algn="ctr" defTabSz="830809">
              <a:spcBef>
                <a:spcPct val="50000"/>
              </a:spcBef>
            </a:pPr>
            <a:r>
              <a:rPr lang="ru-RU" sz="1700" dirty="0" smtClean="0">
                <a:ln w="3175" cmpd="sng">
                  <a:noFill/>
                  <a:prstDash val="solid"/>
                </a:ln>
                <a:solidFill>
                  <a:srgbClr val="FF9900"/>
                </a:solidFill>
                <a:latin typeface="+mn-lt"/>
                <a:ea typeface="+mj-ea"/>
                <a:cs typeface="+mj-cs"/>
              </a:rPr>
              <a:t>ЗОНЫ ОБОГРЕВА</a:t>
            </a:r>
            <a:endParaRPr lang="ru-RU" sz="1700" dirty="0">
              <a:ln w="3175" cmpd="sng">
                <a:noFill/>
                <a:prstDash val="solid"/>
              </a:ln>
              <a:solidFill>
                <a:srgbClr val="FF99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841276"/>
            <a:ext cx="2573140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rgbClr val="FF9933"/>
                </a:solidFill>
              </a:rPr>
              <a:t>Выпуски водосточных труб</a:t>
            </a:r>
          </a:p>
        </p:txBody>
      </p:sp>
      <p:pic>
        <p:nvPicPr>
          <p:cNvPr id="6146" name="Picture 2" descr="Y:\Документация отдела\ПРЕЗЕНТАЦИИ\ПРЕЗЕНТАЦИЯ ТЕПЛОСКАТ\выпуск-водосточных-труб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65412"/>
            <a:ext cx="3384376" cy="35156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Y:\Документация отдела\ПРЕЗЕНТАЦИИ\ПРЕЗЕНТАЦИЯ ТЕПЛОСКАТ\выпуск-водосточных-труб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065412"/>
            <a:ext cx="3187393" cy="33106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3528" y="1129308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tx1"/>
                </a:solidFill>
                <a:latin typeface="MyriadPro-BoldIt"/>
              </a:rPr>
              <a:t>Рекомендуется: </a:t>
            </a:r>
            <a:r>
              <a:rPr lang="ru-RU" dirty="0" smtClean="0">
                <a:solidFill>
                  <a:schemeClr val="tx1"/>
                </a:solidFill>
                <a:latin typeface="MyriadPro-Regular"/>
              </a:rPr>
              <a:t>применять нагревательные кабели с номинальной мощностью в зависимости от диаметра водосточной трубы:</a:t>
            </a:r>
          </a:p>
          <a:p>
            <a:r>
              <a:rPr lang="ru-RU" dirty="0" smtClean="0">
                <a:solidFill>
                  <a:schemeClr val="tx1"/>
                </a:solidFill>
                <a:latin typeface="MyriadPro-Regular"/>
              </a:rPr>
              <a:t>– диаметр до 150 мм – 25-30 Вт/м (1 нитка нагревательного кабеля,</a:t>
            </a:r>
          </a:p>
          <a:p>
            <a:r>
              <a:rPr lang="ru-RU" dirty="0" smtClean="0">
                <a:solidFill>
                  <a:schemeClr val="tx1"/>
                </a:solidFill>
                <a:latin typeface="MyriadPro-Regular"/>
              </a:rPr>
              <a:t>– диаметр более 150 мм – 50-60 Вт/м (2 нитки нагревательного кабеля).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 bwMode="auto">
          <a:xfrm>
            <a:off x="0" y="157200"/>
            <a:ext cx="9144000" cy="600067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361" tIns="39680" rIns="79361" bIns="39680" numCol="1" rtlCol="0" anchor="t" anchorCtr="0" compatLnSpc="1">
            <a:prstTxWarp prst="textNoShape">
              <a:avLst/>
            </a:prstTxWarp>
          </a:bodyPr>
          <a:lstStyle/>
          <a:p>
            <a:pPr defTabSz="793608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2069544" y="298779"/>
            <a:ext cx="6929879" cy="35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71" tIns="47886" rIns="95771" bIns="47886">
            <a:spAutoFit/>
          </a:bodyPr>
          <a:lstStyle/>
          <a:p>
            <a:pPr algn="ctr" defTabSz="830809">
              <a:spcBef>
                <a:spcPct val="50000"/>
              </a:spcBef>
            </a:pPr>
            <a:r>
              <a:rPr lang="ru-RU" sz="1700" dirty="0" smtClean="0">
                <a:ln w="3175" cmpd="sng">
                  <a:noFill/>
                  <a:prstDash val="solid"/>
                </a:ln>
                <a:solidFill>
                  <a:srgbClr val="FF9900"/>
                </a:solidFill>
              </a:rPr>
              <a:t>НАЗНАЧЕНИЕ СЭО</a:t>
            </a:r>
            <a:endParaRPr lang="ru-RU" sz="1700" dirty="0">
              <a:ln w="3175" cmpd="sng">
                <a:noFill/>
                <a:prstDash val="solid"/>
              </a:ln>
              <a:solidFill>
                <a:srgbClr val="FF9900"/>
              </a:solidFill>
            </a:endParaRPr>
          </a:p>
        </p:txBody>
      </p:sp>
      <p:pic>
        <p:nvPicPr>
          <p:cNvPr id="16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98" y="57139"/>
            <a:ext cx="2252848" cy="74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Y:\Документация отдела\ПРЕЗЕНТАЦИИ\ПРЕЗЕНТАЦИЯ ТЕПЛОСКАТ\25_3_600x4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7540"/>
            <a:ext cx="3128747" cy="22700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Y:\Документация отдела\ПРЕЗЕНТАЦИИ\ПРЕЗЕНТАЦИЯ ТЕПЛОСКАТ\1546600621_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849146"/>
            <a:ext cx="2808312" cy="30325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:\Документация отдела\ПРЕЗЕНТАЦИИ\ПРЕЗЕНТАЦИЯ ТЕПЛОСКАТ\obogrev_krish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690" y="880656"/>
            <a:ext cx="2524415" cy="17126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Y:\Документация отдела\ПРЕЗЕНТАЦИИ\ПРЕЗЕНТАЦИЯ ТЕПЛОСКАТ\image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937620"/>
            <a:ext cx="2823592" cy="15418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Y:\Документация отдела\ПРЕЗЕНТАЦИИ\ПРЕЗЕНТАЦИЯ ТЕПЛОСКАТ\images (1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824" y="2684218"/>
            <a:ext cx="2517361" cy="28260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6"/>
          <p:cNvSpPr>
            <a:spLocks noChangeArrowheads="1"/>
          </p:cNvSpPr>
          <p:nvPr/>
        </p:nvSpPr>
        <p:spPr bwMode="auto">
          <a:xfrm>
            <a:off x="209362" y="997293"/>
            <a:ext cx="3138502" cy="2053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120" tIns="41560" rIns="83120" bIns="41560">
            <a:spAutoFit/>
          </a:bodyPr>
          <a:lstStyle/>
          <a:p>
            <a:pPr defTabSz="830809"/>
            <a:r>
              <a:rPr lang="ru-RU" sz="1600" dirty="0" smtClean="0">
                <a:solidFill>
                  <a:schemeClr val="tx1"/>
                </a:solidFill>
                <a:latin typeface="Arial" charset="0"/>
              </a:rPr>
              <a:t>Система электрического обогрева кровли предназначена для предотвращения закупорки льдом элементов водосточной системы зданий и сооружений и обеспечения стока талой воды в зимний период</a:t>
            </a:r>
            <a:endParaRPr lang="ru-RU" sz="1600" dirty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4441676"/>
            <a:ext cx="218904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4441676"/>
            <a:ext cx="112395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 bwMode="auto">
          <a:xfrm>
            <a:off x="0" y="157200"/>
            <a:ext cx="9144000" cy="600067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361" tIns="39680" rIns="79361" bIns="39680" numCol="1" rtlCol="0" anchor="t" anchorCtr="0" compatLnSpc="1">
            <a:prstTxWarp prst="textNoShape">
              <a:avLst/>
            </a:prstTxWarp>
          </a:bodyPr>
          <a:lstStyle/>
          <a:p>
            <a:pPr defTabSz="793608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3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98" y="57139"/>
            <a:ext cx="2252848" cy="74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069544" y="298779"/>
            <a:ext cx="6929879" cy="35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71" tIns="47886" rIns="95771" bIns="47886">
            <a:spAutoFit/>
          </a:bodyPr>
          <a:lstStyle/>
          <a:p>
            <a:pPr algn="ctr" defTabSz="830809">
              <a:spcBef>
                <a:spcPct val="50000"/>
              </a:spcBef>
            </a:pPr>
            <a:r>
              <a:rPr lang="ru-RU" sz="1700" dirty="0" smtClean="0">
                <a:ln w="3175" cmpd="sng">
                  <a:noFill/>
                  <a:prstDash val="solid"/>
                </a:ln>
                <a:solidFill>
                  <a:srgbClr val="FF9900"/>
                </a:solidFill>
              </a:rPr>
              <a:t>КРЕПЕЖНЫЕ ЭЛЕМЕНТЫ</a:t>
            </a:r>
            <a:endParaRPr lang="ru-RU" sz="1700" dirty="0">
              <a:ln w="3175" cmpd="sng">
                <a:noFill/>
                <a:prstDash val="solid"/>
              </a:ln>
              <a:solidFill>
                <a:srgbClr val="FF99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841276"/>
            <a:ext cx="197041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rgbClr val="FF9933"/>
                </a:solidFill>
              </a:rPr>
              <a:t>Зажимы крепежные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1129308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Применяются для: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– обеспечения </a:t>
            </a:r>
            <a:r>
              <a:rPr lang="ru-RU" dirty="0" err="1" smtClean="0">
                <a:solidFill>
                  <a:schemeClr val="tx1"/>
                </a:solidFill>
              </a:rPr>
              <a:t>несоприкосновения</a:t>
            </a:r>
            <a:r>
              <a:rPr lang="ru-RU" dirty="0" smtClean="0">
                <a:solidFill>
                  <a:schemeClr val="tx1"/>
                </a:solidFill>
              </a:rPr>
              <a:t> между нитками нагревательного кабеля;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– крепления одной или нескольких зафиксированных ниток кабеля к тросу или к элементам кровли.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Состоят из скобы и одного или двух фиксаторов.</a:t>
            </a:r>
          </a:p>
          <a:p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Материал </a:t>
            </a:r>
            <a:r>
              <a:rPr lang="ru-RU" dirty="0" err="1" smtClean="0">
                <a:solidFill>
                  <a:schemeClr val="tx1"/>
                </a:solidFill>
              </a:rPr>
              <a:t>изготовления:Ц</a:t>
            </a:r>
            <a:r>
              <a:rPr lang="ru-RU" dirty="0" smtClean="0">
                <a:solidFill>
                  <a:schemeClr val="tx1"/>
                </a:solidFill>
              </a:rPr>
              <a:t> – сталь оцинкованная, М– медь, П – </a:t>
            </a:r>
            <a:r>
              <a:rPr lang="ru-RU" dirty="0" err="1" smtClean="0">
                <a:solidFill>
                  <a:schemeClr val="tx1"/>
                </a:solidFill>
              </a:rPr>
              <a:t>пластизол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497460"/>
            <a:ext cx="7162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251520" y="4153644"/>
            <a:ext cx="2736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9900"/>
                </a:solidFill>
              </a:rPr>
              <a:t>Примеры обозначения:</a:t>
            </a:r>
          </a:p>
          <a:p>
            <a:endParaRPr lang="ru-RU" dirty="0" smtClean="0">
              <a:solidFill>
                <a:schemeClr val="tx1"/>
              </a:solidFill>
            </a:endParaRPr>
          </a:p>
          <a:p>
            <a:r>
              <a:rPr lang="ru-RU" b="1" dirty="0" smtClean="0">
                <a:solidFill>
                  <a:schemeClr val="tx1"/>
                </a:solidFill>
              </a:rPr>
              <a:t>Зажим крепежный СР.1-25 ЦО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Для крепления одной нитки саморегулирующегося кабеля на капельнике, из оцинкованной стали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067944" y="4369668"/>
            <a:ext cx="28803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Зажим крепежный БРН/Т.2-50 М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Для крепления двух ниток резистивного кабеля к тросу, из меди, расстояние между нитками нагревательного кабеля – 50 мм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157200"/>
            <a:ext cx="9144000" cy="600067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361" tIns="39680" rIns="79361" bIns="39680" numCol="1" rtlCol="0" anchor="t" anchorCtr="0" compatLnSpc="1">
            <a:prstTxWarp prst="textNoShape">
              <a:avLst/>
            </a:prstTxWarp>
          </a:bodyPr>
          <a:lstStyle/>
          <a:p>
            <a:pPr defTabSz="793608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3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98" y="57139"/>
            <a:ext cx="2252848" cy="74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069544" y="298779"/>
            <a:ext cx="6929879" cy="35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71" tIns="47886" rIns="95771" bIns="47886">
            <a:spAutoFit/>
          </a:bodyPr>
          <a:lstStyle/>
          <a:p>
            <a:pPr algn="ctr" defTabSz="830809">
              <a:spcBef>
                <a:spcPct val="50000"/>
              </a:spcBef>
            </a:pPr>
            <a:r>
              <a:rPr lang="ru-RU" sz="1700" dirty="0" smtClean="0">
                <a:ln w="3175" cmpd="sng">
                  <a:noFill/>
                  <a:prstDash val="solid"/>
                </a:ln>
                <a:solidFill>
                  <a:srgbClr val="FF9900"/>
                </a:solidFill>
              </a:rPr>
              <a:t>КРЕПЕЖНЫЕ ЭЛЕМЕНТЫ</a:t>
            </a:r>
            <a:endParaRPr lang="ru-RU" sz="1700" dirty="0">
              <a:ln w="3175" cmpd="sng">
                <a:noFill/>
                <a:prstDash val="solid"/>
              </a:ln>
              <a:solidFill>
                <a:srgbClr val="FF99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841276"/>
            <a:ext cx="391325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rgbClr val="FF9933"/>
                </a:solidFill>
              </a:rPr>
              <a:t>Кронштейн для крепления в желобе ТС.02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1129308"/>
            <a:ext cx="20162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Служит для крепления зажимов с кабелем в водосточном желобе.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Материал изготовления: Ц – сталь оцинкованная, М – медь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129308"/>
            <a:ext cx="1265141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3289548"/>
            <a:ext cx="199643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323528" y="2857500"/>
            <a:ext cx="251543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rgbClr val="FF9933"/>
                </a:solidFill>
              </a:rPr>
              <a:t>Накладка радиусная ТС.03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23528" y="3145532"/>
            <a:ext cx="20162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Применяется для перехода через острые кромки кровли или </a:t>
            </a:r>
            <a:r>
              <a:rPr lang="ru-RU" dirty="0" err="1" smtClean="0">
                <a:solidFill>
                  <a:schemeClr val="tx1"/>
                </a:solidFill>
              </a:rPr>
              <a:t>опуска</a:t>
            </a:r>
            <a:r>
              <a:rPr lang="ru-RU" dirty="0" smtClean="0">
                <a:solidFill>
                  <a:schemeClr val="tx1"/>
                </a:solidFill>
              </a:rPr>
              <a:t> кабеля в водосточную трубу.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Материал изготовления: Ц – сталь оцинкованная,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М – медь, П – </a:t>
            </a:r>
            <a:r>
              <a:rPr lang="ru-RU" dirty="0" err="1" smtClean="0">
                <a:solidFill>
                  <a:schemeClr val="tx1"/>
                </a:solidFill>
              </a:rPr>
              <a:t>пластизол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1417340"/>
            <a:ext cx="2063514" cy="113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4644008" y="841276"/>
            <a:ext cx="2220480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rgbClr val="FF9933"/>
                </a:solidFill>
              </a:rPr>
              <a:t>Кожух защитный ТС.06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572000" y="1129308"/>
            <a:ext cx="2736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Устанавливается на выпуск плоской формы водосточной трубы диаметром от 150 мм.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Применяется для защиты нагревательного кабеля от механических повреждений.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Материал изготовления: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Ц – сталь оцинкованная, М – медь.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716016" y="2929508"/>
            <a:ext cx="235513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rgbClr val="FF9933"/>
                </a:solidFill>
              </a:rPr>
              <a:t>Решетка защитная ТС.07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572000" y="3217540"/>
            <a:ext cx="24482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Устанавливается на выпуск круглой водосточной трубы.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Применяется для защиты нагревательного кабеля от механических повреждений.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Материал изготовления: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Ц – сталь оцинкованная,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К – крашеный (цвет указывается из каталога RAL).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288" y="3217540"/>
            <a:ext cx="134302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913284"/>
            <a:ext cx="429558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 bwMode="auto">
          <a:xfrm>
            <a:off x="0" y="157200"/>
            <a:ext cx="9144000" cy="600067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361" tIns="39680" rIns="79361" bIns="39680" numCol="1" rtlCol="0" anchor="t" anchorCtr="0" compatLnSpc="1">
            <a:prstTxWarp prst="textNoShape">
              <a:avLst/>
            </a:prstTxWarp>
          </a:bodyPr>
          <a:lstStyle/>
          <a:p>
            <a:pPr defTabSz="793608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3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98" y="57139"/>
            <a:ext cx="2252848" cy="74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069544" y="298779"/>
            <a:ext cx="6929879" cy="35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71" tIns="47886" rIns="95771" bIns="47886">
            <a:spAutoFit/>
          </a:bodyPr>
          <a:lstStyle/>
          <a:p>
            <a:pPr algn="ctr" defTabSz="830809">
              <a:spcBef>
                <a:spcPct val="50000"/>
              </a:spcBef>
            </a:pPr>
            <a:r>
              <a:rPr lang="ru-RU" sz="1700" dirty="0" smtClean="0">
                <a:ln w="3175" cmpd="sng">
                  <a:noFill/>
                  <a:prstDash val="solid"/>
                </a:ln>
                <a:solidFill>
                  <a:srgbClr val="FF9900"/>
                </a:solidFill>
              </a:rPr>
              <a:t>КРЕПЕЖНЫЕ ЭЛЕМЕНТЫ</a:t>
            </a:r>
            <a:endParaRPr lang="ru-RU" sz="1700" dirty="0">
              <a:ln w="3175" cmpd="sng">
                <a:noFill/>
                <a:prstDash val="solid"/>
              </a:ln>
              <a:solidFill>
                <a:srgbClr val="FF99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841276"/>
            <a:ext cx="364875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rgbClr val="FF9933"/>
                </a:solidFill>
              </a:rPr>
              <a:t>Кронштейны и трубы снегозадержания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1129308"/>
            <a:ext cx="2304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Входят в состав системы снегозадержания.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Материал изготовления: сталь с лакокрасочным покрытием (цвет указывается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из каталога RAL).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2857500"/>
            <a:ext cx="207140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rgbClr val="FF9933"/>
                </a:solidFill>
              </a:rPr>
              <a:t>Кронштейн ТС.10.005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23528" y="3145532"/>
            <a:ext cx="20162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Кронштейн для крепления кабеля к системе снегозадержания.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Материал изготовления: Ц – сталь оцинкованная,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М – медь, К – крашеный (цвет указывается из каталога RAL).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860032" y="3001516"/>
            <a:ext cx="272061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rgbClr val="FF9933"/>
                </a:solidFill>
              </a:rPr>
              <a:t>Полоса перфорированная 65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860032" y="3289548"/>
            <a:ext cx="34563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Применяется для крепления нагревательного кабеля в водосточных лотках и других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элементах кровли.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Материал изготовления: Ц – сталь оцинкованная, М – медь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3361556"/>
            <a:ext cx="1894301" cy="1371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913284"/>
            <a:ext cx="1728192" cy="1042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6948264" y="1993404"/>
            <a:ext cx="1872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Труба снегозадержания ТС.10.003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4225652"/>
            <a:ext cx="290512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auto">
          <a:xfrm>
            <a:off x="0" y="157200"/>
            <a:ext cx="9144000" cy="600067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361" tIns="39680" rIns="79361" bIns="39680" numCol="1" rtlCol="0" anchor="t" anchorCtr="0" compatLnSpc="1">
            <a:prstTxWarp prst="textNoShape">
              <a:avLst/>
            </a:prstTxWarp>
          </a:bodyPr>
          <a:lstStyle/>
          <a:p>
            <a:pPr defTabSz="793608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069544" y="298779"/>
            <a:ext cx="6929879" cy="35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71" tIns="47886" rIns="95771" bIns="47886">
            <a:spAutoFit/>
          </a:bodyPr>
          <a:lstStyle/>
          <a:p>
            <a:pPr algn="ctr" defTabSz="830809">
              <a:spcBef>
                <a:spcPct val="50000"/>
              </a:spcBef>
            </a:pPr>
            <a:r>
              <a:rPr lang="ru-RU" sz="1700" dirty="0" smtClean="0">
                <a:ln w="3175" cmpd="sng">
                  <a:noFill/>
                  <a:prstDash val="solid"/>
                </a:ln>
                <a:solidFill>
                  <a:srgbClr val="FF9900"/>
                </a:solidFill>
                <a:latin typeface="+mn-lt"/>
                <a:ea typeface="+mj-ea"/>
                <a:cs typeface="+mj-cs"/>
              </a:rPr>
              <a:t>ЗОНЫ ОБОГРЕВА</a:t>
            </a:r>
            <a:endParaRPr lang="ru-RU" sz="1700" dirty="0">
              <a:ln w="3175" cmpd="sng">
                <a:noFill/>
                <a:prstDash val="solid"/>
              </a:ln>
              <a:solidFill>
                <a:srgbClr val="FF9900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11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298" y="57139"/>
            <a:ext cx="2252848" cy="74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D:\Проекты 2014\АТР_Profi\Теплскат для Юры\Рис\1398415484_0303.1000x800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627" b="35273"/>
          <a:stretch/>
        </p:blipFill>
        <p:spPr bwMode="auto">
          <a:xfrm>
            <a:off x="1187624" y="1417340"/>
            <a:ext cx="6841026" cy="410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09550" y="841276"/>
            <a:ext cx="87249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Рассмотрим систему электрообогрева на примере проекта обогрева кровли ЦБ РФ</a:t>
            </a:r>
          </a:p>
        </p:txBody>
      </p:sp>
    </p:spTree>
    <p:extLst>
      <p:ext uri="{BB962C8B-B14F-4D97-AF65-F5344CB8AC3E}">
        <p14:creationId xmlns:p14="http://schemas.microsoft.com/office/powerpoint/2010/main" xmlns="" val="401447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auto">
          <a:xfrm>
            <a:off x="0" y="157200"/>
            <a:ext cx="9144000" cy="600067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361" tIns="39680" rIns="79361" bIns="39680" numCol="1" rtlCol="0" anchor="t" anchorCtr="0" compatLnSpc="1">
            <a:prstTxWarp prst="textNoShape">
              <a:avLst/>
            </a:prstTxWarp>
          </a:bodyPr>
          <a:lstStyle/>
          <a:p>
            <a:pPr defTabSz="793608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069544" y="298779"/>
            <a:ext cx="6929879" cy="35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71" tIns="47886" rIns="95771" bIns="47886">
            <a:spAutoFit/>
          </a:bodyPr>
          <a:lstStyle/>
          <a:p>
            <a:pPr algn="ctr" defTabSz="830809">
              <a:spcBef>
                <a:spcPct val="50000"/>
              </a:spcBef>
            </a:pPr>
            <a:r>
              <a:rPr lang="ru-RU" sz="1700" dirty="0" smtClean="0">
                <a:ln w="3175" cmpd="sng">
                  <a:noFill/>
                  <a:prstDash val="solid"/>
                </a:ln>
                <a:solidFill>
                  <a:srgbClr val="FF9900"/>
                </a:solidFill>
                <a:latin typeface="+mn-lt"/>
                <a:ea typeface="+mj-ea"/>
                <a:cs typeface="+mj-cs"/>
              </a:rPr>
              <a:t>ИСХОДНЫЕ ДАННЫЕ</a:t>
            </a:r>
            <a:endParaRPr lang="ru-RU" sz="1700" dirty="0">
              <a:ln w="3175" cmpd="sng">
                <a:noFill/>
                <a:prstDash val="solid"/>
              </a:ln>
              <a:solidFill>
                <a:srgbClr val="FF9900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11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298" y="57139"/>
            <a:ext cx="2252848" cy="74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09550" y="862762"/>
            <a:ext cx="87249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Чертеж кровли здания, разработанный на основе обмеров.</a:t>
            </a:r>
          </a:p>
        </p:txBody>
      </p:sp>
      <p:pic>
        <p:nvPicPr>
          <p:cNvPr id="12290" name="Picture 2" descr="D:\Проекты 2014\АТР_Profi\Теплскат для Юры\Для Дзюбы\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86"/>
          <a:stretch/>
        </p:blipFill>
        <p:spPr bwMode="auto">
          <a:xfrm rot="16200000">
            <a:off x="2421841" y="-1092860"/>
            <a:ext cx="4320480" cy="905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3839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Проекты 2014\АТР_Profi\Теплскат для Юры\Для Дзюбы\Примыкани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861" y="1345332"/>
            <a:ext cx="8935635" cy="421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0" y="157200"/>
            <a:ext cx="9144000" cy="600067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361" tIns="39680" rIns="79361" bIns="39680" numCol="1" rtlCol="0" anchor="t" anchorCtr="0" compatLnSpc="1">
            <a:prstTxWarp prst="textNoShape">
              <a:avLst/>
            </a:prstTxWarp>
          </a:bodyPr>
          <a:lstStyle/>
          <a:p>
            <a:pPr defTabSz="793608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3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298" y="57139"/>
            <a:ext cx="2252848" cy="74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069544" y="298779"/>
            <a:ext cx="6929879" cy="35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71" tIns="47886" rIns="95771" bIns="47886">
            <a:spAutoFit/>
          </a:bodyPr>
          <a:lstStyle/>
          <a:p>
            <a:pPr algn="ctr" defTabSz="830809">
              <a:spcBef>
                <a:spcPct val="50000"/>
              </a:spcBef>
            </a:pPr>
            <a:r>
              <a:rPr lang="ru-RU" sz="1700" dirty="0" smtClean="0">
                <a:ln w="3175" cmpd="sng">
                  <a:noFill/>
                  <a:prstDash val="solid"/>
                </a:ln>
                <a:solidFill>
                  <a:srgbClr val="FF9900"/>
                </a:solidFill>
                <a:latin typeface="+mn-lt"/>
                <a:ea typeface="+mj-ea"/>
                <a:cs typeface="+mj-cs"/>
              </a:rPr>
              <a:t>ЗОНЫ ОБОГРЕВА. ПРИМЫКАНИЯ</a:t>
            </a:r>
            <a:endParaRPr lang="ru-RU" sz="1700" dirty="0">
              <a:ln w="3175" cmpd="sng">
                <a:noFill/>
                <a:prstDash val="solid"/>
              </a:ln>
              <a:solidFill>
                <a:srgbClr val="FF99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841276"/>
            <a:ext cx="146546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rgbClr val="FF9933"/>
                </a:solidFill>
              </a:rPr>
              <a:t>ПРИМЫКАНИЯ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34533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solidFill>
                  <a:schemeClr val="tx1"/>
                </a:solidFill>
              </a:rPr>
              <a:t>Рекомендуется:</a:t>
            </a:r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 bwMode="auto">
          <a:xfrm>
            <a:off x="5796664" y="4419364"/>
            <a:ext cx="216024" cy="216024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ahoma" pitchFamily="34" charset="0"/>
              <a:cs typeface="Arial" charset="0"/>
            </a:endParaRPr>
          </a:p>
        </p:txBody>
      </p:sp>
      <p:sp>
        <p:nvSpPr>
          <p:cNvPr id="9" name="Овал 8"/>
          <p:cNvSpPr/>
          <p:nvPr/>
        </p:nvSpPr>
        <p:spPr bwMode="auto">
          <a:xfrm>
            <a:off x="3059832" y="4419364"/>
            <a:ext cx="216024" cy="216024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ahoma" pitchFamily="34" charset="0"/>
              <a:cs typeface="Arial" charset="0"/>
            </a:endParaRPr>
          </a:p>
        </p:txBody>
      </p:sp>
      <p:sp>
        <p:nvSpPr>
          <p:cNvPr id="7" name="Выноска 1 (с границей) 6"/>
          <p:cNvSpPr/>
          <p:nvPr/>
        </p:nvSpPr>
        <p:spPr bwMode="auto">
          <a:xfrm>
            <a:off x="6228184" y="4864496"/>
            <a:ext cx="720608" cy="238336"/>
          </a:xfrm>
          <a:prstGeom prst="accentCallout1">
            <a:avLst>
              <a:gd name="adj1" fmla="val 68793"/>
              <a:gd name="adj2" fmla="val 8218"/>
              <a:gd name="adj3" fmla="val -104350"/>
              <a:gd name="adj4" fmla="val -33919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Arial" charset="0"/>
              </a:rPr>
              <a:t>Узел 1</a:t>
            </a:r>
          </a:p>
        </p:txBody>
      </p:sp>
      <p:sp>
        <p:nvSpPr>
          <p:cNvPr id="11" name="Выноска 1 (с границей) 10"/>
          <p:cNvSpPr/>
          <p:nvPr/>
        </p:nvSpPr>
        <p:spPr bwMode="auto">
          <a:xfrm>
            <a:off x="3491880" y="4864496"/>
            <a:ext cx="720608" cy="238336"/>
          </a:xfrm>
          <a:prstGeom prst="accentCallout1">
            <a:avLst>
              <a:gd name="adj1" fmla="val 68793"/>
              <a:gd name="adj2" fmla="val 8218"/>
              <a:gd name="adj3" fmla="val -104350"/>
              <a:gd name="adj4" fmla="val -33919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Arial" charset="0"/>
              </a:rPr>
              <a:t>Узел 1</a:t>
            </a:r>
          </a:p>
        </p:txBody>
      </p:sp>
      <p:pic>
        <p:nvPicPr>
          <p:cNvPr id="4098" name="Picture 2" descr="D:\Проекты 2014\АТР_Profi\Теплскат для Юры\Для Дзюбы\12.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08461" y="507957"/>
            <a:ext cx="2311373" cy="327039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вал 12"/>
          <p:cNvSpPr/>
          <p:nvPr/>
        </p:nvSpPr>
        <p:spPr bwMode="auto">
          <a:xfrm>
            <a:off x="4525924" y="3302965"/>
            <a:ext cx="216024" cy="216024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ahoma" pitchFamily="34" charset="0"/>
              <a:cs typeface="Arial" charset="0"/>
            </a:endParaRPr>
          </a:p>
        </p:txBody>
      </p:sp>
      <p:cxnSp>
        <p:nvCxnSpPr>
          <p:cNvPr id="14" name="Прямая соединительная линия 13"/>
          <p:cNvCxnSpPr>
            <a:stCxn id="13" idx="7"/>
          </p:cNvCxnSpPr>
          <p:nvPr/>
        </p:nvCxnSpPr>
        <p:spPr bwMode="auto">
          <a:xfrm flipV="1">
            <a:off x="4710312" y="2569468"/>
            <a:ext cx="918636" cy="7651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xmlns="" val="3121870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Проекты 2014\АТР_Profi\Теплскат для Юры\Для Дзюбы\Лотк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406" y="1348954"/>
            <a:ext cx="8882125" cy="418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0" y="157200"/>
            <a:ext cx="9144000" cy="600067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361" tIns="39680" rIns="79361" bIns="39680" numCol="1" rtlCol="0" anchor="t" anchorCtr="0" compatLnSpc="1">
            <a:prstTxWarp prst="textNoShape">
              <a:avLst/>
            </a:prstTxWarp>
          </a:bodyPr>
          <a:lstStyle/>
          <a:p>
            <a:pPr defTabSz="793608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3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298" y="57139"/>
            <a:ext cx="2252848" cy="74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069544" y="298779"/>
            <a:ext cx="6929879" cy="35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71" tIns="47886" rIns="95771" bIns="47886">
            <a:spAutoFit/>
          </a:bodyPr>
          <a:lstStyle/>
          <a:p>
            <a:pPr algn="ctr" defTabSz="830809">
              <a:spcBef>
                <a:spcPct val="50000"/>
              </a:spcBef>
            </a:pPr>
            <a:r>
              <a:rPr lang="ru-RU" sz="1700" dirty="0" smtClean="0">
                <a:ln w="3175" cmpd="sng">
                  <a:noFill/>
                  <a:prstDash val="solid"/>
                </a:ln>
                <a:solidFill>
                  <a:srgbClr val="FF9900"/>
                </a:solidFill>
                <a:latin typeface="+mn-lt"/>
                <a:ea typeface="+mj-ea"/>
                <a:cs typeface="+mj-cs"/>
              </a:rPr>
              <a:t>ЗОНЫ ОБОГРЕВА. ЛОТКИ</a:t>
            </a:r>
            <a:endParaRPr lang="ru-RU" sz="1700" dirty="0">
              <a:ln w="3175" cmpd="sng">
                <a:noFill/>
                <a:prstDash val="solid"/>
              </a:ln>
              <a:solidFill>
                <a:srgbClr val="FF99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841276"/>
            <a:ext cx="79220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rgbClr val="FF9933"/>
                </a:solidFill>
              </a:rPr>
              <a:t>ЛОТКИ</a:t>
            </a:r>
          </a:p>
        </p:txBody>
      </p:sp>
    </p:spTree>
    <p:extLst>
      <p:ext uri="{BB962C8B-B14F-4D97-AF65-F5344CB8AC3E}">
        <p14:creationId xmlns:p14="http://schemas.microsoft.com/office/powerpoint/2010/main" xmlns="" val="2368580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157200"/>
            <a:ext cx="9144000" cy="600067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361" tIns="39680" rIns="79361" bIns="39680" numCol="1" rtlCol="0" anchor="t" anchorCtr="0" compatLnSpc="1">
            <a:prstTxWarp prst="textNoShape">
              <a:avLst/>
            </a:prstTxWarp>
          </a:bodyPr>
          <a:lstStyle/>
          <a:p>
            <a:pPr defTabSz="793608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3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298" y="57139"/>
            <a:ext cx="2252848" cy="74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069544" y="298779"/>
            <a:ext cx="6929879" cy="35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71" tIns="47886" rIns="95771" bIns="47886">
            <a:spAutoFit/>
          </a:bodyPr>
          <a:lstStyle/>
          <a:p>
            <a:pPr algn="ctr" defTabSz="830809">
              <a:spcBef>
                <a:spcPct val="50000"/>
              </a:spcBef>
            </a:pPr>
            <a:r>
              <a:rPr lang="ru-RU" sz="1700" dirty="0" smtClean="0">
                <a:ln w="3175" cmpd="sng">
                  <a:noFill/>
                  <a:prstDash val="solid"/>
                </a:ln>
                <a:solidFill>
                  <a:srgbClr val="FF9900"/>
                </a:solidFill>
                <a:latin typeface="+mn-lt"/>
                <a:ea typeface="+mj-ea"/>
                <a:cs typeface="+mj-cs"/>
              </a:rPr>
              <a:t>ЗОНЫ ОБОГРЕВА. ПРИМЫКАНИЯ</a:t>
            </a:r>
            <a:endParaRPr lang="ru-RU" sz="1700" dirty="0">
              <a:ln w="3175" cmpd="sng">
                <a:noFill/>
                <a:prstDash val="solid"/>
              </a:ln>
              <a:solidFill>
                <a:srgbClr val="FF99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841276"/>
            <a:ext cx="146546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rgbClr val="FF9933"/>
                </a:solidFill>
              </a:rPr>
              <a:t>ПРИМЫКАНИЯ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1386649"/>
            <a:ext cx="1800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Узел 1</a:t>
            </a:r>
            <a:endParaRPr lang="ru-RU" dirty="0" smtClean="0">
              <a:solidFill>
                <a:schemeClr val="tx1"/>
              </a:solidFill>
            </a:endParaRPr>
          </a:p>
        </p:txBody>
      </p:sp>
      <p:pic>
        <p:nvPicPr>
          <p:cNvPr id="1026" name="Picture 2" descr="D:\Проекты 2014\АТР_Profi\Теплскат для Юры\Для Дзюбы\14.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043" b="14106"/>
          <a:stretch/>
        </p:blipFill>
        <p:spPr bwMode="auto">
          <a:xfrm>
            <a:off x="275293" y="1638880"/>
            <a:ext cx="3667948" cy="367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Проекты 2014\АТР_Profi\Теплскат для Юры\Для Дзюбы\15-15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546" b="14048"/>
          <a:stretch/>
        </p:blipFill>
        <p:spPr bwMode="auto">
          <a:xfrm rot="16200000">
            <a:off x="4221727" y="1005262"/>
            <a:ext cx="4444961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555935" y="1201738"/>
            <a:ext cx="1800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Узел 1 (разрез)</a:t>
            </a:r>
            <a:endParaRPr lang="ru-RU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07975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Проекты 2014\АТР_Profi\Теплскат для Юры\Для Дзюбы\Ендовы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311" y="1353698"/>
            <a:ext cx="8872064" cy="41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0" y="157200"/>
            <a:ext cx="9144000" cy="600067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361" tIns="39680" rIns="79361" bIns="39680" numCol="1" rtlCol="0" anchor="t" anchorCtr="0" compatLnSpc="1">
            <a:prstTxWarp prst="textNoShape">
              <a:avLst/>
            </a:prstTxWarp>
          </a:bodyPr>
          <a:lstStyle/>
          <a:p>
            <a:pPr defTabSz="793608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3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298" y="57139"/>
            <a:ext cx="2252848" cy="74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069544" y="298779"/>
            <a:ext cx="6929879" cy="35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71" tIns="47886" rIns="95771" bIns="47886">
            <a:spAutoFit/>
          </a:bodyPr>
          <a:lstStyle/>
          <a:p>
            <a:pPr algn="ctr" defTabSz="830809">
              <a:spcBef>
                <a:spcPct val="50000"/>
              </a:spcBef>
            </a:pPr>
            <a:r>
              <a:rPr lang="ru-RU" sz="1700" dirty="0" smtClean="0">
                <a:ln w="3175" cmpd="sng">
                  <a:noFill/>
                  <a:prstDash val="solid"/>
                </a:ln>
                <a:solidFill>
                  <a:srgbClr val="FF9900"/>
                </a:solidFill>
                <a:latin typeface="+mn-lt"/>
                <a:ea typeface="+mj-ea"/>
                <a:cs typeface="+mj-cs"/>
              </a:rPr>
              <a:t>ЗОНЫ ОБОГРЕВА. ЕНДОВЫ</a:t>
            </a:r>
            <a:endParaRPr lang="ru-RU" sz="1700" dirty="0">
              <a:ln w="3175" cmpd="sng">
                <a:noFill/>
                <a:prstDash val="solid"/>
              </a:ln>
              <a:solidFill>
                <a:srgbClr val="FF99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841276"/>
            <a:ext cx="94448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rgbClr val="FF9933"/>
                </a:solidFill>
              </a:rPr>
              <a:t>ЕНДОВЫ</a:t>
            </a:r>
          </a:p>
        </p:txBody>
      </p:sp>
      <p:pic>
        <p:nvPicPr>
          <p:cNvPr id="2050" name="Picture 2" descr="D:\Проекты 2014\АТР_Profi\Теплскат для Юры\Для Дзюбы\4-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090949" y="587064"/>
            <a:ext cx="1526762" cy="216024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 bwMode="auto">
          <a:xfrm flipH="1" flipV="1">
            <a:off x="6876256" y="2430565"/>
            <a:ext cx="216024" cy="10151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sp>
        <p:nvSpPr>
          <p:cNvPr id="11" name="Овал 10"/>
          <p:cNvSpPr/>
          <p:nvPr/>
        </p:nvSpPr>
        <p:spPr bwMode="auto">
          <a:xfrm>
            <a:off x="7027956" y="3445698"/>
            <a:ext cx="216024" cy="216024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ahoma" pitchFamily="34" charset="0"/>
              <a:cs typeface="Arial" charset="0"/>
            </a:endParaRPr>
          </a:p>
        </p:txBody>
      </p:sp>
      <p:pic>
        <p:nvPicPr>
          <p:cNvPr id="2051" name="Picture 3" descr="D:\Проекты 2014\АТР_Profi\Теплскат для Юры\Для Дзюбы\10-10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63" t="8058" b="6150"/>
          <a:stretch/>
        </p:blipFill>
        <p:spPr bwMode="auto">
          <a:xfrm rot="16200000">
            <a:off x="1288879" y="956047"/>
            <a:ext cx="1427162" cy="1917701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вал 12"/>
          <p:cNvSpPr/>
          <p:nvPr/>
        </p:nvSpPr>
        <p:spPr bwMode="auto">
          <a:xfrm>
            <a:off x="2506515" y="3070342"/>
            <a:ext cx="216024" cy="216024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ahoma" pitchFamily="34" charset="0"/>
              <a:cs typeface="Arial" charset="0"/>
            </a:endParaRPr>
          </a:p>
        </p:txBody>
      </p:sp>
      <p:cxnSp>
        <p:nvCxnSpPr>
          <p:cNvPr id="14" name="Прямая соединительная линия 13"/>
          <p:cNvCxnSpPr>
            <a:stCxn id="13" idx="0"/>
          </p:cNvCxnSpPr>
          <p:nvPr/>
        </p:nvCxnSpPr>
        <p:spPr bwMode="auto">
          <a:xfrm flipV="1">
            <a:off x="2614527" y="2641229"/>
            <a:ext cx="85265" cy="42911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sp>
        <p:nvSpPr>
          <p:cNvPr id="23" name="Овал 22"/>
          <p:cNvSpPr/>
          <p:nvPr/>
        </p:nvSpPr>
        <p:spPr bwMode="auto">
          <a:xfrm>
            <a:off x="1547664" y="3337686"/>
            <a:ext cx="216024" cy="216024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ahoma" pitchFamily="34" charset="0"/>
              <a:cs typeface="Arial" charset="0"/>
            </a:endParaRPr>
          </a:p>
        </p:txBody>
      </p:sp>
      <p:cxnSp>
        <p:nvCxnSpPr>
          <p:cNvPr id="24" name="Прямая соединительная линия 23"/>
          <p:cNvCxnSpPr>
            <a:stCxn id="23" idx="6"/>
          </p:cNvCxnSpPr>
          <p:nvPr/>
        </p:nvCxnSpPr>
        <p:spPr bwMode="auto">
          <a:xfrm>
            <a:off x="1763688" y="3445698"/>
            <a:ext cx="1245550" cy="4919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pic>
        <p:nvPicPr>
          <p:cNvPr id="2052" name="Picture 4" descr="D:\Проекты 2014\АТР_Profi\Теплскат для Юры\Для Дзюбы\11-1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595041" y="3322291"/>
            <a:ext cx="1577655" cy="223224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694635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Проекты 2014\АТР_Profi\Теплскат для Юры\Для Дзюбы\Фальцы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324" y="1313222"/>
            <a:ext cx="8924172" cy="420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0" y="157200"/>
            <a:ext cx="9144000" cy="600067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361" tIns="39680" rIns="79361" bIns="39680" numCol="1" rtlCol="0" anchor="t" anchorCtr="0" compatLnSpc="1">
            <a:prstTxWarp prst="textNoShape">
              <a:avLst/>
            </a:prstTxWarp>
          </a:bodyPr>
          <a:lstStyle/>
          <a:p>
            <a:pPr defTabSz="793608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3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298" y="57139"/>
            <a:ext cx="2252848" cy="74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069544" y="298779"/>
            <a:ext cx="6929879" cy="35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71" tIns="47886" rIns="95771" bIns="47886">
            <a:spAutoFit/>
          </a:bodyPr>
          <a:lstStyle/>
          <a:p>
            <a:pPr algn="ctr" defTabSz="830809">
              <a:spcBef>
                <a:spcPct val="50000"/>
              </a:spcBef>
            </a:pPr>
            <a:r>
              <a:rPr lang="ru-RU" sz="1700" dirty="0" smtClean="0">
                <a:ln w="3175" cmpd="sng">
                  <a:noFill/>
                  <a:prstDash val="solid"/>
                </a:ln>
                <a:solidFill>
                  <a:srgbClr val="FF9900"/>
                </a:solidFill>
                <a:latin typeface="+mn-lt"/>
                <a:ea typeface="+mj-ea"/>
                <a:cs typeface="+mj-cs"/>
              </a:rPr>
              <a:t>ЗОНЫ ОБОГРЕВА. ФАЛЬЦЫ</a:t>
            </a:r>
            <a:endParaRPr lang="ru-RU" sz="1700" dirty="0">
              <a:ln w="3175" cmpd="sng">
                <a:noFill/>
                <a:prstDash val="solid"/>
              </a:ln>
              <a:solidFill>
                <a:srgbClr val="FF99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841276"/>
            <a:ext cx="97654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rgbClr val="FF9933"/>
                </a:solidFill>
              </a:rPr>
              <a:t>ФАЛЬЦЫ</a:t>
            </a:r>
          </a:p>
        </p:txBody>
      </p:sp>
      <p:pic>
        <p:nvPicPr>
          <p:cNvPr id="3074" name="Picture 2" descr="D:\Проекты 2014\АТР_Profi\Теплскат для Юры\Для Дзюбы\13.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053" t="200" r="20315" b="7551"/>
          <a:stretch/>
        </p:blipFill>
        <p:spPr bwMode="auto">
          <a:xfrm rot="16200000">
            <a:off x="4247654" y="1021606"/>
            <a:ext cx="1460500" cy="3692128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вал 8"/>
          <p:cNvSpPr/>
          <p:nvPr/>
        </p:nvSpPr>
        <p:spPr bwMode="auto">
          <a:xfrm>
            <a:off x="3491880" y="4585692"/>
            <a:ext cx="216024" cy="216024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ahoma" pitchFamily="34" charset="0"/>
              <a:cs typeface="Arial" charset="0"/>
            </a:endParaRPr>
          </a:p>
        </p:txBody>
      </p:sp>
      <p:sp>
        <p:nvSpPr>
          <p:cNvPr id="10" name="Овал 9"/>
          <p:cNvSpPr/>
          <p:nvPr/>
        </p:nvSpPr>
        <p:spPr bwMode="auto">
          <a:xfrm>
            <a:off x="6300192" y="3001516"/>
            <a:ext cx="216024" cy="216024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ahoma" pitchFamily="34" charset="0"/>
              <a:cs typeface="Arial" charset="0"/>
            </a:endParaRPr>
          </a:p>
        </p:txBody>
      </p:sp>
      <p:cxnSp>
        <p:nvCxnSpPr>
          <p:cNvPr id="11" name="Прямая соединительная линия 10"/>
          <p:cNvCxnSpPr>
            <a:stCxn id="9" idx="0"/>
          </p:cNvCxnSpPr>
          <p:nvPr/>
        </p:nvCxnSpPr>
        <p:spPr bwMode="auto">
          <a:xfrm flipH="1" flipV="1">
            <a:off x="3131840" y="3577580"/>
            <a:ext cx="468052" cy="10081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cxnSp>
        <p:nvCxnSpPr>
          <p:cNvPr id="14" name="Прямая соединительная линия 13"/>
          <p:cNvCxnSpPr>
            <a:stCxn id="18" idx="2"/>
          </p:cNvCxnSpPr>
          <p:nvPr/>
        </p:nvCxnSpPr>
        <p:spPr bwMode="auto">
          <a:xfrm flipH="1" flipV="1">
            <a:off x="2915816" y="2569468"/>
            <a:ext cx="1296144" cy="25202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273324"/>
            <a:ext cx="2761200" cy="12961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03200" dist="50800" dir="5400000" algn="ctr" rotWithShape="0">
              <a:srgbClr val="000000">
                <a:alpha val="69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288" y="1489348"/>
            <a:ext cx="1831895" cy="12585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03200" dist="50800" dir="5400000" algn="ctr" rotWithShape="0">
              <a:srgbClr val="000000">
                <a:alpha val="69000"/>
              </a:srgbClr>
            </a:outerShdw>
          </a:effectLst>
        </p:spPr>
      </p:pic>
      <p:sp>
        <p:nvSpPr>
          <p:cNvPr id="18" name="Овал 17"/>
          <p:cNvSpPr/>
          <p:nvPr/>
        </p:nvSpPr>
        <p:spPr bwMode="auto">
          <a:xfrm>
            <a:off x="4211960" y="2569468"/>
            <a:ext cx="504056" cy="504056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ahoma" pitchFamily="34" charset="0"/>
              <a:cs typeface="Arial" charset="0"/>
            </a:endParaRPr>
          </a:p>
        </p:txBody>
      </p:sp>
      <p:cxnSp>
        <p:nvCxnSpPr>
          <p:cNvPr id="22" name="Прямая соединительная линия 21"/>
          <p:cNvCxnSpPr>
            <a:stCxn id="10" idx="6"/>
          </p:cNvCxnSpPr>
          <p:nvPr/>
        </p:nvCxnSpPr>
        <p:spPr bwMode="auto">
          <a:xfrm flipV="1">
            <a:off x="6516216" y="2713484"/>
            <a:ext cx="648072" cy="39604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xmlns="" val="3888055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0" y="157200"/>
            <a:ext cx="9144000" cy="600067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361" tIns="39680" rIns="79361" bIns="39680" numCol="1" rtlCol="0" anchor="t" anchorCtr="0" compatLnSpc="1">
            <a:prstTxWarp prst="textNoShape">
              <a:avLst/>
            </a:prstTxWarp>
          </a:bodyPr>
          <a:lstStyle/>
          <a:p>
            <a:pPr defTabSz="793608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16070" name="Text Box 6"/>
          <p:cNvSpPr txBox="1">
            <a:spLocks noChangeArrowheads="1"/>
          </p:cNvSpPr>
          <p:nvPr/>
        </p:nvSpPr>
        <p:spPr bwMode="auto">
          <a:xfrm>
            <a:off x="7758098" y="967053"/>
            <a:ext cx="167928" cy="314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3120" tIns="41560" rIns="83120" bIns="41560">
            <a:spAutoFit/>
          </a:bodyPr>
          <a:lstStyle/>
          <a:p>
            <a:pPr algn="r" defTabSz="830809"/>
            <a:endParaRPr lang="ru-RU" sz="15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89444" name="TextBox 5"/>
          <p:cNvSpPr txBox="1">
            <a:spLocks noChangeArrowheads="1"/>
          </p:cNvSpPr>
          <p:nvPr/>
        </p:nvSpPr>
        <p:spPr bwMode="auto">
          <a:xfrm>
            <a:off x="1332557" y="2197365"/>
            <a:ext cx="167928" cy="283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3120" tIns="41560" rIns="83120" bIns="41560">
            <a:spAutoFit/>
          </a:bodyPr>
          <a:lstStyle/>
          <a:p>
            <a:pPr defTabSz="830809"/>
            <a:endParaRPr lang="ru-RU" sz="1300" b="1">
              <a:solidFill>
                <a:schemeClr val="tx1"/>
              </a:solidFill>
            </a:endParaRPr>
          </a:p>
        </p:txBody>
      </p:sp>
      <p:sp>
        <p:nvSpPr>
          <p:cNvPr id="216072" name="Text Box 8"/>
          <p:cNvSpPr txBox="1">
            <a:spLocks noChangeArrowheads="1"/>
          </p:cNvSpPr>
          <p:nvPr/>
        </p:nvSpPr>
        <p:spPr bwMode="auto">
          <a:xfrm>
            <a:off x="2097535" y="298779"/>
            <a:ext cx="6929878" cy="35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71" tIns="47886" rIns="95771" bIns="47886">
            <a:spAutoFit/>
          </a:bodyPr>
          <a:lstStyle/>
          <a:p>
            <a:pPr algn="ctr" defTabSz="830809">
              <a:spcBef>
                <a:spcPct val="50000"/>
              </a:spcBef>
            </a:pPr>
            <a:r>
              <a:rPr lang="ru-RU" sz="1700" dirty="0" smtClean="0">
                <a:ln w="3175" cmpd="sng">
                  <a:noFill/>
                  <a:prstDash val="solid"/>
                </a:ln>
                <a:solidFill>
                  <a:srgbClr val="FF9900"/>
                </a:solidFill>
                <a:latin typeface="+mn-lt"/>
                <a:ea typeface="+mj-ea"/>
                <a:cs typeface="+mj-cs"/>
              </a:rPr>
              <a:t>ПРИЧИНЫ ОБРАЗОВАНИЯ НАЛЕДИ И СОСУЛЕК</a:t>
            </a:r>
            <a:endParaRPr lang="ru-RU" sz="1700" dirty="0">
              <a:ln w="3175" cmpd="sng">
                <a:noFill/>
                <a:prstDash val="solid"/>
              </a:ln>
              <a:solidFill>
                <a:srgbClr val="FF9900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16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298" y="57139"/>
            <a:ext cx="2252848" cy="74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345332"/>
            <a:ext cx="4519561" cy="2845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http://www.sevkray.ru/file/s/600/4552/kontor-mnogo-a-sosulki-sbit-nekom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857500"/>
            <a:ext cx="3286125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6"/>
          <p:cNvSpPr>
            <a:spLocks noChangeArrowheads="1"/>
          </p:cNvSpPr>
          <p:nvPr/>
        </p:nvSpPr>
        <p:spPr bwMode="auto">
          <a:xfrm>
            <a:off x="4716016" y="1201316"/>
            <a:ext cx="4002598" cy="1376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120" tIns="41560" rIns="83120" bIns="41560">
            <a:spAutoFit/>
          </a:bodyPr>
          <a:lstStyle/>
          <a:p>
            <a:pPr defTabSz="830809"/>
            <a:r>
              <a:rPr lang="ru-RU" sz="1400" dirty="0" smtClean="0">
                <a:solidFill>
                  <a:schemeClr val="tx1"/>
                </a:solidFill>
                <a:latin typeface="Arial" charset="0"/>
              </a:rPr>
              <a:t>Причины вызывающие образование наледи:</a:t>
            </a:r>
          </a:p>
          <a:p>
            <a:pPr defTabSz="830809"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Arial" charset="0"/>
              </a:rPr>
              <a:t> потери тепла через перекрытие кровли;</a:t>
            </a:r>
          </a:p>
          <a:p>
            <a:pPr defTabSz="830809"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Arial" charset="0"/>
              </a:rPr>
              <a:t> внешние источники тепла;</a:t>
            </a:r>
          </a:p>
          <a:p>
            <a:pPr defTabSz="830809"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Arial" charset="0"/>
              </a:rPr>
              <a:t> конструкция кровли способствующая</a:t>
            </a:r>
          </a:p>
          <a:p>
            <a:pPr defTabSz="830809"/>
            <a:r>
              <a:rPr lang="ru-RU" sz="1400" dirty="0" smtClean="0">
                <a:solidFill>
                  <a:schemeClr val="tx1"/>
                </a:solidFill>
                <a:latin typeface="Arial" charset="0"/>
              </a:rPr>
              <a:t>  накоплению снега. </a:t>
            </a:r>
          </a:p>
          <a:p>
            <a:pPr defTabSz="830809"/>
            <a:endParaRPr lang="ru-RU" sz="1400" dirty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Проекты 2014\АТР_Profi\Теплскат для Юры\Для Дзюбы\Желоб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324" y="1289226"/>
            <a:ext cx="8924172" cy="420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0" y="157200"/>
            <a:ext cx="9144000" cy="600067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361" tIns="39680" rIns="79361" bIns="39680" numCol="1" rtlCol="0" anchor="t" anchorCtr="0" compatLnSpc="1">
            <a:prstTxWarp prst="textNoShape">
              <a:avLst/>
            </a:prstTxWarp>
          </a:bodyPr>
          <a:lstStyle/>
          <a:p>
            <a:pPr defTabSz="793608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3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298" y="57139"/>
            <a:ext cx="2252848" cy="74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069544" y="298779"/>
            <a:ext cx="6929879" cy="35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71" tIns="47886" rIns="95771" bIns="47886">
            <a:spAutoFit/>
          </a:bodyPr>
          <a:lstStyle/>
          <a:p>
            <a:pPr algn="ctr" defTabSz="830809">
              <a:spcBef>
                <a:spcPct val="50000"/>
              </a:spcBef>
            </a:pPr>
            <a:r>
              <a:rPr lang="ru-RU" sz="1700" dirty="0" smtClean="0">
                <a:ln w="3175" cmpd="sng">
                  <a:noFill/>
                  <a:prstDash val="solid"/>
                </a:ln>
                <a:solidFill>
                  <a:srgbClr val="FF9900"/>
                </a:solidFill>
                <a:latin typeface="+mn-lt"/>
                <a:ea typeface="+mj-ea"/>
                <a:cs typeface="+mj-cs"/>
              </a:rPr>
              <a:t>ЗОНЫ ОБОГРЕВА. ЖЕЛОБА</a:t>
            </a:r>
            <a:endParaRPr lang="ru-RU" sz="1700" dirty="0">
              <a:ln w="3175" cmpd="sng">
                <a:noFill/>
                <a:prstDash val="solid"/>
              </a:ln>
              <a:solidFill>
                <a:srgbClr val="FF99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841276"/>
            <a:ext cx="94769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rgbClr val="FF9933"/>
                </a:solidFill>
              </a:rPr>
              <a:t>ЖЕЛОБА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073524"/>
            <a:ext cx="2422798" cy="14701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03200" dist="50800" dir="54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969190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Проекты 2014\АТР_Profi\Теплскат для Юры\Для Дзюбы\Капельник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85567"/>
            <a:ext cx="8926961" cy="420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0" y="157200"/>
            <a:ext cx="9144000" cy="600067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361" tIns="39680" rIns="79361" bIns="39680" numCol="1" rtlCol="0" anchor="t" anchorCtr="0" compatLnSpc="1">
            <a:prstTxWarp prst="textNoShape">
              <a:avLst/>
            </a:prstTxWarp>
          </a:bodyPr>
          <a:lstStyle/>
          <a:p>
            <a:pPr defTabSz="793608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3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298" y="57139"/>
            <a:ext cx="2252848" cy="74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069544" y="298779"/>
            <a:ext cx="6929879" cy="35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71" tIns="47886" rIns="95771" bIns="47886">
            <a:spAutoFit/>
          </a:bodyPr>
          <a:lstStyle/>
          <a:p>
            <a:pPr algn="ctr" defTabSz="830809">
              <a:spcBef>
                <a:spcPct val="50000"/>
              </a:spcBef>
            </a:pPr>
            <a:r>
              <a:rPr lang="ru-RU" sz="1700" dirty="0" smtClean="0">
                <a:ln w="3175" cmpd="sng">
                  <a:noFill/>
                  <a:prstDash val="solid"/>
                </a:ln>
                <a:solidFill>
                  <a:srgbClr val="FF9900"/>
                </a:solidFill>
                <a:latin typeface="+mn-lt"/>
                <a:ea typeface="+mj-ea"/>
                <a:cs typeface="+mj-cs"/>
              </a:rPr>
              <a:t>ЗОНЫ ОБОГРЕВА. КАПЕЛЬНИКИ</a:t>
            </a:r>
            <a:endParaRPr lang="ru-RU" sz="1700" dirty="0">
              <a:ln w="3175" cmpd="sng">
                <a:noFill/>
                <a:prstDash val="solid"/>
              </a:ln>
              <a:solidFill>
                <a:srgbClr val="FF99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841276"/>
            <a:ext cx="139012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rgbClr val="FF9933"/>
                </a:solidFill>
              </a:rPr>
              <a:t>КАПЕЛЬНИКИ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255961"/>
            <a:ext cx="2664296" cy="13402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03200" dist="50800" dir="5400000" algn="ctr" rotWithShape="0">
              <a:srgbClr val="000000">
                <a:alpha val="69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3289548"/>
            <a:ext cx="2457453" cy="12241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15900" dist="50800" dir="5400000" algn="ctr" rotWithShape="0">
              <a:srgbClr val="000000">
                <a:alpha val="6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866860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Проекты 2014\АТР_Profi\Теплскат для Юры\Для Дзюбы\Трубы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5" y="1267421"/>
            <a:ext cx="8928992" cy="421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0" y="157200"/>
            <a:ext cx="9144000" cy="600067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361" tIns="39680" rIns="79361" bIns="39680" numCol="1" rtlCol="0" anchor="t" anchorCtr="0" compatLnSpc="1">
            <a:prstTxWarp prst="textNoShape">
              <a:avLst/>
            </a:prstTxWarp>
          </a:bodyPr>
          <a:lstStyle/>
          <a:p>
            <a:pPr defTabSz="793608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3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298" y="57139"/>
            <a:ext cx="2252848" cy="74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069544" y="298779"/>
            <a:ext cx="6929879" cy="35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71" tIns="47886" rIns="95771" bIns="47886">
            <a:spAutoFit/>
          </a:bodyPr>
          <a:lstStyle/>
          <a:p>
            <a:pPr algn="ctr" defTabSz="830809">
              <a:spcBef>
                <a:spcPct val="50000"/>
              </a:spcBef>
            </a:pPr>
            <a:r>
              <a:rPr lang="ru-RU" sz="1700" dirty="0" smtClean="0">
                <a:ln w="3175" cmpd="sng">
                  <a:noFill/>
                  <a:prstDash val="solid"/>
                </a:ln>
                <a:solidFill>
                  <a:srgbClr val="FF9900"/>
                </a:solidFill>
                <a:latin typeface="+mn-lt"/>
                <a:ea typeface="+mj-ea"/>
                <a:cs typeface="+mj-cs"/>
              </a:rPr>
              <a:t>ЗОНЫ ОБОГРЕВА. ТРУБЫ</a:t>
            </a:r>
            <a:endParaRPr lang="ru-RU" sz="1700" dirty="0">
              <a:ln w="3175" cmpd="sng">
                <a:noFill/>
                <a:prstDash val="solid"/>
              </a:ln>
              <a:solidFill>
                <a:srgbClr val="FF99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841276"/>
            <a:ext cx="78258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rgbClr val="FF9933"/>
                </a:solidFill>
              </a:rPr>
              <a:t>ТРУБЫ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2785492"/>
            <a:ext cx="2466381" cy="15841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15900" dist="50800" dir="5400000" algn="ctr" rotWithShape="0">
              <a:srgbClr val="000000">
                <a:alpha val="67000"/>
              </a:srgbClr>
            </a:out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3289548"/>
            <a:ext cx="1688537" cy="12241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28600" dist="50800" dir="5400000" algn="ctr" rotWithShape="0">
              <a:srgbClr val="000000">
                <a:alpha val="70000"/>
              </a:srgbClr>
            </a:outerShdw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2281436"/>
            <a:ext cx="1525673" cy="8326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15900" dist="50800" dir="5400000" algn="ctr" rotWithShape="0">
              <a:srgbClr val="000000">
                <a:alpha val="68000"/>
              </a:srgbClr>
            </a:outerShdw>
          </a:effectLst>
        </p:spPr>
      </p:pic>
      <p:sp>
        <p:nvSpPr>
          <p:cNvPr id="11" name="Овал 10"/>
          <p:cNvSpPr/>
          <p:nvPr/>
        </p:nvSpPr>
        <p:spPr bwMode="auto">
          <a:xfrm>
            <a:off x="3563888" y="3361556"/>
            <a:ext cx="504056" cy="504056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ahoma" pitchFamily="34" charset="0"/>
              <a:cs typeface="Arial" charset="0"/>
            </a:endParaRPr>
          </a:p>
        </p:txBody>
      </p:sp>
      <p:sp>
        <p:nvSpPr>
          <p:cNvPr id="12" name="Овал 11"/>
          <p:cNvSpPr/>
          <p:nvPr/>
        </p:nvSpPr>
        <p:spPr bwMode="auto">
          <a:xfrm>
            <a:off x="539552" y="4513684"/>
            <a:ext cx="504056" cy="504056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ahoma" pitchFamily="34" charset="0"/>
              <a:cs typeface="Arial" charset="0"/>
            </a:endParaRPr>
          </a:p>
        </p:txBody>
      </p:sp>
      <p:cxnSp>
        <p:nvCxnSpPr>
          <p:cNvPr id="13" name="Прямая соединительная линия 12"/>
          <p:cNvCxnSpPr>
            <a:endCxn id="11" idx="7"/>
          </p:cNvCxnSpPr>
          <p:nvPr/>
        </p:nvCxnSpPr>
        <p:spPr bwMode="auto">
          <a:xfrm flipH="1">
            <a:off x="3994127" y="3073524"/>
            <a:ext cx="361849" cy="36184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cxnSp>
        <p:nvCxnSpPr>
          <p:cNvPr id="14" name="Прямая соединительная линия 13"/>
          <p:cNvCxnSpPr>
            <a:endCxn id="12" idx="7"/>
          </p:cNvCxnSpPr>
          <p:nvPr/>
        </p:nvCxnSpPr>
        <p:spPr bwMode="auto">
          <a:xfrm flipH="1">
            <a:off x="969791" y="4369668"/>
            <a:ext cx="73817" cy="2178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xmlns="" val="33914941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Проекты 2014\АТР_Profi\Теплскат для Юры\Для Дзюбы\Электри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030" y="1413512"/>
            <a:ext cx="8902393" cy="419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0" y="157200"/>
            <a:ext cx="9144000" cy="600067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361" tIns="39680" rIns="79361" bIns="39680" numCol="1" rtlCol="0" anchor="t" anchorCtr="0" compatLnSpc="1">
            <a:prstTxWarp prst="textNoShape">
              <a:avLst/>
            </a:prstTxWarp>
          </a:bodyPr>
          <a:lstStyle/>
          <a:p>
            <a:pPr defTabSz="793608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3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298" y="57139"/>
            <a:ext cx="2252848" cy="74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069544" y="298779"/>
            <a:ext cx="6929879" cy="35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71" tIns="47886" rIns="95771" bIns="47886">
            <a:spAutoFit/>
          </a:bodyPr>
          <a:lstStyle/>
          <a:p>
            <a:pPr algn="ctr" defTabSz="830809">
              <a:spcBef>
                <a:spcPct val="50000"/>
              </a:spcBef>
            </a:pPr>
            <a:r>
              <a:rPr lang="ru-RU" sz="1700" dirty="0" smtClean="0">
                <a:ln w="3175" cmpd="sng">
                  <a:noFill/>
                  <a:prstDash val="solid"/>
                </a:ln>
                <a:solidFill>
                  <a:srgbClr val="FF9900"/>
                </a:solidFill>
                <a:latin typeface="+mn-lt"/>
                <a:ea typeface="+mj-ea"/>
                <a:cs typeface="+mj-cs"/>
              </a:rPr>
              <a:t>ЗОНЫ ОБОГРЕВА. ЭЛЕКТРИКА</a:t>
            </a:r>
            <a:endParaRPr lang="ru-RU" sz="1700" dirty="0">
              <a:ln w="3175" cmpd="sng">
                <a:noFill/>
                <a:prstDash val="solid"/>
              </a:ln>
              <a:solidFill>
                <a:srgbClr val="FF99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841276"/>
            <a:ext cx="1217000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rgbClr val="FF9933"/>
                </a:solidFill>
              </a:rPr>
              <a:t>ЭЛЕКТРИКА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1273324"/>
            <a:ext cx="1564123" cy="936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41300" dist="50800" dir="5400000" algn="ctr" rotWithShape="0">
              <a:srgbClr val="000000">
                <a:alpha val="70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3073524"/>
            <a:ext cx="1800200" cy="14401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28600" dist="50800" dir="5400000" algn="ctr" rotWithShape="0">
              <a:srgbClr val="000000">
                <a:alpha val="70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664" y="3346988"/>
            <a:ext cx="1728192" cy="11960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15900" dist="50800" dir="5400000" algn="ctr" rotWithShape="0">
              <a:srgbClr val="000000">
                <a:alpha val="68000"/>
              </a:srgbClr>
            </a:outerShdw>
          </a:effectLst>
        </p:spPr>
      </p:pic>
      <p:sp>
        <p:nvSpPr>
          <p:cNvPr id="12" name="Овал 11"/>
          <p:cNvSpPr/>
          <p:nvPr/>
        </p:nvSpPr>
        <p:spPr bwMode="auto">
          <a:xfrm>
            <a:off x="3563888" y="4225652"/>
            <a:ext cx="432048" cy="432048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ahoma" pitchFamily="34" charset="0"/>
              <a:cs typeface="Arial" charset="0"/>
            </a:endParaRPr>
          </a:p>
        </p:txBody>
      </p:sp>
      <p:cxnSp>
        <p:nvCxnSpPr>
          <p:cNvPr id="14" name="Прямая соединительная линия 13"/>
          <p:cNvCxnSpPr>
            <a:endCxn id="22" idx="5"/>
          </p:cNvCxnSpPr>
          <p:nvPr/>
        </p:nvCxnSpPr>
        <p:spPr bwMode="auto">
          <a:xfrm flipH="1" flipV="1">
            <a:off x="7101016" y="2146156"/>
            <a:ext cx="207288" cy="632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cxnSp>
        <p:nvCxnSpPr>
          <p:cNvPr id="15" name="Прямая соединительная линия 14"/>
          <p:cNvCxnSpPr>
            <a:stCxn id="12" idx="2"/>
          </p:cNvCxnSpPr>
          <p:nvPr/>
        </p:nvCxnSpPr>
        <p:spPr bwMode="auto">
          <a:xfrm flipH="1">
            <a:off x="3275857" y="4441676"/>
            <a:ext cx="288031" cy="720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cxnSp>
        <p:nvCxnSpPr>
          <p:cNvPr id="16" name="Прямая соединительная линия 15"/>
          <p:cNvCxnSpPr>
            <a:endCxn id="19" idx="1"/>
          </p:cNvCxnSpPr>
          <p:nvPr/>
        </p:nvCxnSpPr>
        <p:spPr bwMode="auto">
          <a:xfrm>
            <a:off x="5652120" y="4513684"/>
            <a:ext cx="207288" cy="27929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sp>
        <p:nvSpPr>
          <p:cNvPr id="19" name="Овал 18"/>
          <p:cNvSpPr/>
          <p:nvPr/>
        </p:nvSpPr>
        <p:spPr bwMode="auto">
          <a:xfrm>
            <a:off x="5796136" y="4729708"/>
            <a:ext cx="432048" cy="432048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ahoma" pitchFamily="34" charset="0"/>
              <a:cs typeface="Arial" charset="0"/>
            </a:endParaRPr>
          </a:p>
        </p:txBody>
      </p:sp>
      <p:sp>
        <p:nvSpPr>
          <p:cNvPr id="22" name="Овал 21"/>
          <p:cNvSpPr/>
          <p:nvPr/>
        </p:nvSpPr>
        <p:spPr bwMode="auto">
          <a:xfrm>
            <a:off x="6732240" y="1777380"/>
            <a:ext cx="432048" cy="432048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Tahom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86967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157200"/>
            <a:ext cx="9144000" cy="600067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361" tIns="39680" rIns="79361" bIns="39680" numCol="1" rtlCol="0" anchor="t" anchorCtr="0" compatLnSpc="1">
            <a:prstTxWarp prst="textNoShape">
              <a:avLst/>
            </a:prstTxWarp>
          </a:bodyPr>
          <a:lstStyle/>
          <a:p>
            <a:pPr defTabSz="793608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3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298" y="57139"/>
            <a:ext cx="2252848" cy="74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069544" y="298779"/>
            <a:ext cx="6929879" cy="35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71" tIns="47886" rIns="95771" bIns="47886">
            <a:spAutoFit/>
          </a:bodyPr>
          <a:lstStyle/>
          <a:p>
            <a:pPr algn="ctr" defTabSz="830809">
              <a:spcBef>
                <a:spcPct val="50000"/>
              </a:spcBef>
            </a:pPr>
            <a:r>
              <a:rPr lang="ru-RU" sz="1700" dirty="0" smtClean="0">
                <a:ln w="3175" cmpd="sng">
                  <a:noFill/>
                  <a:prstDash val="solid"/>
                </a:ln>
                <a:solidFill>
                  <a:srgbClr val="FF9900"/>
                </a:solidFill>
                <a:latin typeface="+mn-lt"/>
                <a:ea typeface="+mj-ea"/>
                <a:cs typeface="+mj-cs"/>
              </a:rPr>
              <a:t>ЗОНЫ ОБОГРЕВА </a:t>
            </a:r>
            <a:endParaRPr lang="ru-RU" sz="1700" dirty="0">
              <a:ln w="3175" cmpd="sng">
                <a:noFill/>
                <a:prstDash val="solid"/>
              </a:ln>
              <a:solidFill>
                <a:srgbClr val="FF99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841276"/>
            <a:ext cx="350929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rgbClr val="FF9933"/>
                </a:solidFill>
              </a:rPr>
              <a:t>ВЫПОЛНЕНЫЙ МОНТАЖНЫЙ ЧЕРТЕЖ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34533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solidFill>
                  <a:schemeClr val="tx1"/>
                </a:solidFill>
              </a:rPr>
              <a:t>Рекомендуется:</a:t>
            </a:r>
            <a:endParaRPr lang="ru-RU" dirty="0" smtClean="0">
              <a:solidFill>
                <a:schemeClr val="tx1"/>
              </a:solidFill>
            </a:endParaRPr>
          </a:p>
        </p:txBody>
      </p:sp>
      <p:pic>
        <p:nvPicPr>
          <p:cNvPr id="10242" name="Picture 2" descr="D:\Проекты 2014\АТР_Profi\Теплскат для Юры\Для Дзюбы\Обогрев+электри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332" y="1236663"/>
            <a:ext cx="8909336" cy="420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739861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157200"/>
            <a:ext cx="9144000" cy="600067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361" tIns="39680" rIns="79361" bIns="39680" numCol="1" rtlCol="0" anchor="t" anchorCtr="0" compatLnSpc="1">
            <a:prstTxWarp prst="textNoShape">
              <a:avLst/>
            </a:prstTxWarp>
          </a:bodyPr>
          <a:lstStyle/>
          <a:p>
            <a:pPr defTabSz="793608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3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298" y="57139"/>
            <a:ext cx="2252848" cy="74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069544" y="298779"/>
            <a:ext cx="6929879" cy="35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71" tIns="47886" rIns="95771" bIns="47886">
            <a:spAutoFit/>
          </a:bodyPr>
          <a:lstStyle/>
          <a:p>
            <a:pPr algn="ctr" defTabSz="830809">
              <a:spcBef>
                <a:spcPct val="50000"/>
              </a:spcBef>
            </a:pPr>
            <a:r>
              <a:rPr lang="ru-RU" sz="1700" dirty="0" smtClean="0">
                <a:ln w="3175" cmpd="sng">
                  <a:noFill/>
                  <a:prstDash val="solid"/>
                </a:ln>
                <a:solidFill>
                  <a:srgbClr val="FF9900"/>
                </a:solidFill>
                <a:latin typeface="+mn-lt"/>
                <a:ea typeface="+mj-ea"/>
                <a:cs typeface="+mj-cs"/>
              </a:rPr>
              <a:t>ОСНОВНЫЕ ТРЕБОВАНИЯ К ПРОЕКТНОЙ ДОКУМЕНТАЦИИ</a:t>
            </a:r>
            <a:endParaRPr lang="ru-RU" sz="1700" dirty="0">
              <a:ln w="3175" cmpd="sng">
                <a:noFill/>
                <a:prstDash val="solid"/>
              </a:ln>
              <a:solidFill>
                <a:srgbClr val="FF9900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345332"/>
            <a:ext cx="828092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ГОСТ Р 21.1101-2013 Основные требования к проектной и рабочей документации</a:t>
            </a:r>
          </a:p>
          <a:p>
            <a:endParaRPr lang="ru-RU" b="1" dirty="0" smtClean="0">
              <a:solidFill>
                <a:schemeClr val="tx1"/>
              </a:solidFill>
            </a:endParaRPr>
          </a:p>
          <a:p>
            <a:endParaRPr lang="ru-RU" b="1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Титульный лист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Содержание</a:t>
            </a:r>
          </a:p>
          <a:p>
            <a:endParaRPr lang="ru-RU" dirty="0" smtClean="0">
              <a:solidFill>
                <a:schemeClr val="tx1"/>
              </a:solidFill>
            </a:endParaRPr>
          </a:p>
          <a:p>
            <a:r>
              <a:rPr lang="ru-RU" sz="1000" i="1" u="sng" dirty="0" smtClean="0">
                <a:solidFill>
                  <a:schemeClr val="tx1"/>
                </a:solidFill>
              </a:rPr>
              <a:t>Основной комплект рабочих чертежей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Общие данные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Монтажные чертежи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Электрические схемы</a:t>
            </a:r>
          </a:p>
          <a:p>
            <a:endParaRPr lang="ru-RU" dirty="0" smtClean="0">
              <a:solidFill>
                <a:schemeClr val="tx1"/>
              </a:solidFill>
            </a:endParaRPr>
          </a:p>
          <a:p>
            <a:r>
              <a:rPr lang="ru-RU" sz="1000" i="1" u="sng" dirty="0" smtClean="0">
                <a:solidFill>
                  <a:schemeClr val="tx1"/>
                </a:solidFill>
              </a:rPr>
              <a:t>Прилагаемые </a:t>
            </a:r>
            <a:r>
              <a:rPr lang="ru-RU" sz="1000" i="1" u="sng" dirty="0" err="1" smtClean="0">
                <a:solidFill>
                  <a:schemeClr val="tx1"/>
                </a:solidFill>
              </a:rPr>
              <a:t>доументы</a:t>
            </a:r>
            <a:endParaRPr lang="ru-RU" sz="1000" i="1" u="sng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Спецификация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Смета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Задание на подключение электропитания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Строительное задание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Кабельный журнал</a:t>
            </a:r>
          </a:p>
          <a:p>
            <a:endParaRPr lang="ru-RU" sz="1000" dirty="0" smtClean="0">
              <a:solidFill>
                <a:schemeClr val="tx1"/>
              </a:solidFill>
            </a:endParaRPr>
          </a:p>
          <a:p>
            <a:endParaRPr lang="ru-RU" sz="1000" dirty="0" smtClean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39861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157200"/>
            <a:ext cx="9144000" cy="600067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361" tIns="39680" rIns="79361" bIns="39680" numCol="1" rtlCol="0" anchor="t" anchorCtr="0" compatLnSpc="1">
            <a:prstTxWarp prst="textNoShape">
              <a:avLst/>
            </a:prstTxWarp>
          </a:bodyPr>
          <a:lstStyle/>
          <a:p>
            <a:pPr defTabSz="793608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3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298" y="57139"/>
            <a:ext cx="2252848" cy="74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069544" y="298779"/>
            <a:ext cx="6929879" cy="35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71" tIns="47886" rIns="95771" bIns="47886">
            <a:spAutoFit/>
          </a:bodyPr>
          <a:lstStyle/>
          <a:p>
            <a:pPr algn="ctr" defTabSz="830809">
              <a:spcBef>
                <a:spcPct val="50000"/>
              </a:spcBef>
            </a:pPr>
            <a:r>
              <a:rPr lang="ru-RU" sz="1700" dirty="0" smtClean="0">
                <a:ln w="3175" cmpd="sng">
                  <a:noFill/>
                  <a:prstDash val="solid"/>
                </a:ln>
                <a:solidFill>
                  <a:srgbClr val="FF9900"/>
                </a:solidFill>
                <a:latin typeface="+mn-lt"/>
                <a:ea typeface="+mj-ea"/>
                <a:cs typeface="+mj-cs"/>
              </a:rPr>
              <a:t>ОСНОВНЫЕ ТРЕБОВАНИЯ К ПРОЕКТНОЙ ДОКУМЕНТАЦИИ</a:t>
            </a:r>
            <a:endParaRPr lang="ru-RU" sz="1700" dirty="0">
              <a:ln w="3175" cmpd="sng">
                <a:noFill/>
                <a:prstDash val="solid"/>
              </a:ln>
              <a:solidFill>
                <a:srgbClr val="FF9900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201316"/>
            <a:ext cx="2880320" cy="406199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203200" dist="50800" dir="5400000" algn="ctr" rotWithShape="0">
              <a:srgbClr val="000000">
                <a:alpha val="67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201316"/>
            <a:ext cx="2782556" cy="403244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215900" dist="50800" dir="5400000" algn="ctr" rotWithShape="0">
              <a:srgbClr val="000000">
                <a:alpha val="6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739861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157200"/>
            <a:ext cx="9144000" cy="600067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361" tIns="39680" rIns="79361" bIns="39680" numCol="1" rtlCol="0" anchor="t" anchorCtr="0" compatLnSpc="1">
            <a:prstTxWarp prst="textNoShape">
              <a:avLst/>
            </a:prstTxWarp>
          </a:bodyPr>
          <a:lstStyle/>
          <a:p>
            <a:pPr defTabSz="793608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3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298" y="57139"/>
            <a:ext cx="2252848" cy="74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069544" y="298779"/>
            <a:ext cx="6929879" cy="35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71" tIns="47886" rIns="95771" bIns="47886">
            <a:spAutoFit/>
          </a:bodyPr>
          <a:lstStyle/>
          <a:p>
            <a:pPr algn="ctr" defTabSz="830809">
              <a:spcBef>
                <a:spcPct val="50000"/>
              </a:spcBef>
            </a:pPr>
            <a:r>
              <a:rPr lang="ru-RU" sz="1700" dirty="0" smtClean="0">
                <a:ln w="3175" cmpd="sng">
                  <a:noFill/>
                  <a:prstDash val="solid"/>
                </a:ln>
                <a:solidFill>
                  <a:srgbClr val="FF9900"/>
                </a:solidFill>
                <a:latin typeface="+mn-lt"/>
                <a:ea typeface="+mj-ea"/>
                <a:cs typeface="+mj-cs"/>
              </a:rPr>
              <a:t>ОСНОВНЫЕ ТРЕБОВАНИЯ К ПРОЕКТНОЙ ДОКУМЕНТАЦИИ</a:t>
            </a:r>
            <a:endParaRPr lang="ru-RU" sz="1700" dirty="0">
              <a:ln w="3175" cmpd="sng">
                <a:noFill/>
                <a:prstDash val="solid"/>
              </a:ln>
              <a:solidFill>
                <a:srgbClr val="FF9900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841276"/>
            <a:ext cx="6480720" cy="463662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203200" dist="50800" dir="5400000" algn="ctr" rotWithShape="0">
              <a:srgbClr val="000000">
                <a:alpha val="6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739861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157200"/>
            <a:ext cx="9144000" cy="600067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361" tIns="39680" rIns="79361" bIns="39680" numCol="1" rtlCol="0" anchor="t" anchorCtr="0" compatLnSpc="1">
            <a:prstTxWarp prst="textNoShape">
              <a:avLst/>
            </a:prstTxWarp>
          </a:bodyPr>
          <a:lstStyle/>
          <a:p>
            <a:pPr defTabSz="793608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3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298" y="57139"/>
            <a:ext cx="2252848" cy="74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069544" y="298779"/>
            <a:ext cx="6929879" cy="35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71" tIns="47886" rIns="95771" bIns="47886">
            <a:spAutoFit/>
          </a:bodyPr>
          <a:lstStyle/>
          <a:p>
            <a:pPr algn="ctr" defTabSz="830809">
              <a:spcBef>
                <a:spcPct val="50000"/>
              </a:spcBef>
            </a:pPr>
            <a:r>
              <a:rPr lang="ru-RU" sz="1700" dirty="0" smtClean="0">
                <a:ln w="3175" cmpd="sng">
                  <a:noFill/>
                  <a:prstDash val="solid"/>
                </a:ln>
                <a:solidFill>
                  <a:srgbClr val="FF9900"/>
                </a:solidFill>
                <a:latin typeface="+mn-lt"/>
                <a:ea typeface="+mj-ea"/>
                <a:cs typeface="+mj-cs"/>
              </a:rPr>
              <a:t>ОСНОВНЫЕ ТРЕБОВАНИЯ К ПРОЕКТНОЙ ДОКУМЕНТАЦИИ</a:t>
            </a:r>
            <a:endParaRPr lang="ru-RU" sz="1700" dirty="0">
              <a:ln w="3175" cmpd="sng">
                <a:noFill/>
                <a:prstDash val="solid"/>
              </a:ln>
              <a:solidFill>
                <a:srgbClr val="FF9900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7" y="913284"/>
            <a:ext cx="6552728" cy="46085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215900" dist="50800" dir="5400000" algn="ctr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739861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157200"/>
            <a:ext cx="9144000" cy="600067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361" tIns="39680" rIns="79361" bIns="39680" numCol="1" rtlCol="0" anchor="t" anchorCtr="0" compatLnSpc="1">
            <a:prstTxWarp prst="textNoShape">
              <a:avLst/>
            </a:prstTxWarp>
          </a:bodyPr>
          <a:lstStyle/>
          <a:p>
            <a:pPr defTabSz="793608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3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298" y="57139"/>
            <a:ext cx="2252848" cy="74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069544" y="298779"/>
            <a:ext cx="6929879" cy="35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71" tIns="47886" rIns="95771" bIns="47886">
            <a:spAutoFit/>
          </a:bodyPr>
          <a:lstStyle/>
          <a:p>
            <a:pPr algn="ctr" defTabSz="830809">
              <a:spcBef>
                <a:spcPct val="50000"/>
              </a:spcBef>
            </a:pPr>
            <a:r>
              <a:rPr lang="ru-RU" sz="1700" dirty="0" smtClean="0">
                <a:ln w="3175" cmpd="sng">
                  <a:noFill/>
                  <a:prstDash val="solid"/>
                </a:ln>
                <a:solidFill>
                  <a:srgbClr val="FF9900"/>
                </a:solidFill>
                <a:latin typeface="+mn-lt"/>
                <a:ea typeface="+mj-ea"/>
                <a:cs typeface="+mj-cs"/>
              </a:rPr>
              <a:t>ОСНОВНЫЕ ТРЕБОВАНИЯ К ПРОЕКТНОЙ ДОКУМЕНТАЦИИ</a:t>
            </a:r>
            <a:endParaRPr lang="ru-RU" sz="1700" dirty="0">
              <a:ln w="3175" cmpd="sng">
                <a:noFill/>
                <a:prstDash val="solid"/>
              </a:ln>
              <a:solidFill>
                <a:srgbClr val="FF9900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913284"/>
            <a:ext cx="6427937" cy="46085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215900" dist="50800" dir="5400000" algn="ctr" rotWithShape="0">
              <a:srgbClr val="000000">
                <a:alpha val="6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73986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121196"/>
            <a:ext cx="9144000" cy="600067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361" tIns="39680" rIns="79361" bIns="39680" numCol="1" rtlCol="0" anchor="t" anchorCtr="0" compatLnSpc="1">
            <a:prstTxWarp prst="textNoShape">
              <a:avLst/>
            </a:prstTxWarp>
          </a:bodyPr>
          <a:lstStyle/>
          <a:p>
            <a:pPr defTabSz="793608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2214122" y="265212"/>
            <a:ext cx="6929878" cy="35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71" tIns="47886" rIns="95771" bIns="47886">
            <a:spAutoFit/>
          </a:bodyPr>
          <a:lstStyle/>
          <a:p>
            <a:pPr algn="ctr" defTabSz="830809">
              <a:spcBef>
                <a:spcPct val="50000"/>
              </a:spcBef>
            </a:pPr>
            <a:r>
              <a:rPr lang="ru-RU" sz="1700" dirty="0" smtClean="0">
                <a:ln w="3175" cmpd="sng">
                  <a:noFill/>
                  <a:prstDash val="solid"/>
                </a:ln>
                <a:solidFill>
                  <a:srgbClr val="FF9900"/>
                </a:solidFill>
                <a:latin typeface="+mn-lt"/>
                <a:ea typeface="+mj-ea"/>
                <a:cs typeface="+mj-cs"/>
              </a:rPr>
              <a:t>НОРМАТИВНЫЕ ДОКУМЕНТЫ</a:t>
            </a:r>
            <a:endParaRPr lang="ru-RU" sz="1700" dirty="0">
              <a:ln w="3175" cmpd="sng">
                <a:noFill/>
                <a:prstDash val="solid"/>
              </a:ln>
              <a:solidFill>
                <a:srgbClr val="FF9900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4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298" y="57139"/>
            <a:ext cx="2252848" cy="74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07504" y="3337745"/>
            <a:ext cx="655272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«Рекомендации по применению </a:t>
            </a: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противообледенительных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устройств на кровлях с наружными и внутренними водостоками для строящихся и реконструируемых жилых и общественных зданий»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ПРАВИТЕЛЬСТВО МОСКВЫ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МОСКОМАРХИТЕКТУРА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b="1" dirty="0" smtClean="0">
              <a:solidFill>
                <a:schemeClr val="tx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sz="11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Основные положения по монтажу и приемке </a:t>
            </a:r>
            <a:r>
              <a:rPr lang="ru-RU" sz="1100" dirty="0" err="1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антиобледенительных</a:t>
            </a:r>
            <a:r>
              <a:rPr lang="ru-RU" sz="11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систем в эксплуатацию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179512" y="1201316"/>
            <a:ext cx="6300192" cy="1369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Свод правил СП.17.13330.2011 КРОВЛИ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Актуализированная редакция </a:t>
            </a: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СНиП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II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-26-76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Министерство регионального развития РФ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9.14. Для предотвращения образования ледяных пробок и сосулек в водосточной системе кровли, а также скопления снега и наледей в водоотводящих желобах и на карнизном участке следует предусматривать установку на кровле кабельной системы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противообледенения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http://fire-doc.ru/oblozhki/sp1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841276"/>
            <a:ext cx="1584176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Karpushin_a\Desktop\ПРЕЗЕНТАЦИИ\Материалы для презентации\рекомендаци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8843" y="3289548"/>
            <a:ext cx="1585566" cy="2322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157200"/>
            <a:ext cx="9144000" cy="600067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361" tIns="39680" rIns="79361" bIns="39680" numCol="1" rtlCol="0" anchor="t" anchorCtr="0" compatLnSpc="1">
            <a:prstTxWarp prst="textNoShape">
              <a:avLst/>
            </a:prstTxWarp>
          </a:bodyPr>
          <a:lstStyle/>
          <a:p>
            <a:pPr defTabSz="793608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3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298" y="57139"/>
            <a:ext cx="2252848" cy="74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069544" y="298779"/>
            <a:ext cx="6929879" cy="35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71" tIns="47886" rIns="95771" bIns="47886">
            <a:spAutoFit/>
          </a:bodyPr>
          <a:lstStyle/>
          <a:p>
            <a:pPr algn="ctr" defTabSz="830809">
              <a:spcBef>
                <a:spcPct val="50000"/>
              </a:spcBef>
            </a:pPr>
            <a:r>
              <a:rPr lang="ru-RU" sz="1700" dirty="0" smtClean="0">
                <a:ln w="3175" cmpd="sng">
                  <a:noFill/>
                  <a:prstDash val="solid"/>
                </a:ln>
                <a:solidFill>
                  <a:srgbClr val="FF9900"/>
                </a:solidFill>
                <a:latin typeface="+mn-lt"/>
                <a:ea typeface="+mj-ea"/>
                <a:cs typeface="+mj-cs"/>
              </a:rPr>
              <a:t>ОСНОВНЫЕ ТРЕБОВАНИЯ К ПРОЕКТНОЙ ДОКУМЕНТАЦИИ</a:t>
            </a:r>
            <a:endParaRPr lang="ru-RU" sz="1700" dirty="0">
              <a:ln w="3175" cmpd="sng">
                <a:noFill/>
                <a:prstDash val="solid"/>
              </a:ln>
              <a:solidFill>
                <a:srgbClr val="FF9900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6858" y="1057300"/>
            <a:ext cx="6167470" cy="435679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203200" dist="50800" dir="5400000" algn="ctr" rotWithShape="0">
              <a:srgbClr val="000000">
                <a:alpha val="6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739861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157200"/>
            <a:ext cx="9144000" cy="600067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361" tIns="39680" rIns="79361" bIns="39680" numCol="1" rtlCol="0" anchor="t" anchorCtr="0" compatLnSpc="1">
            <a:prstTxWarp prst="textNoShape">
              <a:avLst/>
            </a:prstTxWarp>
          </a:bodyPr>
          <a:lstStyle/>
          <a:p>
            <a:pPr defTabSz="793608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3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298" y="57139"/>
            <a:ext cx="2252848" cy="74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069544" y="298779"/>
            <a:ext cx="6929879" cy="35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71" tIns="47886" rIns="95771" bIns="47886">
            <a:spAutoFit/>
          </a:bodyPr>
          <a:lstStyle/>
          <a:p>
            <a:pPr algn="ctr" defTabSz="830809">
              <a:spcBef>
                <a:spcPct val="50000"/>
              </a:spcBef>
            </a:pPr>
            <a:r>
              <a:rPr lang="ru-RU" sz="1700" dirty="0" smtClean="0">
                <a:ln w="3175" cmpd="sng">
                  <a:noFill/>
                  <a:prstDash val="solid"/>
                </a:ln>
                <a:solidFill>
                  <a:srgbClr val="FF9900"/>
                </a:solidFill>
                <a:latin typeface="+mn-lt"/>
                <a:ea typeface="+mj-ea"/>
                <a:cs typeface="+mj-cs"/>
              </a:rPr>
              <a:t>ОСНОВНЫЕ ТРЕБОВАНИЯ К ПРОЕКТНОЙ ДОКУМЕНТАЦИИ</a:t>
            </a:r>
            <a:endParaRPr lang="ru-RU" sz="1700" dirty="0">
              <a:ln w="3175" cmpd="sng">
                <a:noFill/>
                <a:prstDash val="solid"/>
              </a:ln>
              <a:solidFill>
                <a:srgbClr val="FF9900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985292"/>
            <a:ext cx="6483595" cy="46085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215900" dist="50800" dir="5400000" algn="ctr" rotWithShape="0">
              <a:srgbClr val="000000">
                <a:alpha val="6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739861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157200"/>
            <a:ext cx="9144000" cy="600067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361" tIns="39680" rIns="79361" bIns="39680" numCol="1" rtlCol="0" anchor="t" anchorCtr="0" compatLnSpc="1">
            <a:prstTxWarp prst="textNoShape">
              <a:avLst/>
            </a:prstTxWarp>
          </a:bodyPr>
          <a:lstStyle/>
          <a:p>
            <a:pPr defTabSz="793608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3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298" y="57139"/>
            <a:ext cx="2252848" cy="74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069544" y="298779"/>
            <a:ext cx="6929879" cy="35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71" tIns="47886" rIns="95771" bIns="47886">
            <a:spAutoFit/>
          </a:bodyPr>
          <a:lstStyle/>
          <a:p>
            <a:pPr algn="ctr" defTabSz="830809">
              <a:spcBef>
                <a:spcPct val="50000"/>
              </a:spcBef>
            </a:pPr>
            <a:r>
              <a:rPr lang="ru-RU" sz="1700" dirty="0" smtClean="0">
                <a:ln w="3175" cmpd="sng">
                  <a:noFill/>
                  <a:prstDash val="solid"/>
                </a:ln>
                <a:solidFill>
                  <a:srgbClr val="FF9900"/>
                </a:solidFill>
                <a:latin typeface="+mn-lt"/>
                <a:ea typeface="+mj-ea"/>
                <a:cs typeface="+mj-cs"/>
              </a:rPr>
              <a:t>ОСНОВНЫЕ ТРЕБОВАНИЯ К ПРОЕКТНОЙ ДОКУМЕНТАЦИИ</a:t>
            </a:r>
            <a:endParaRPr lang="ru-RU" sz="1700" dirty="0">
              <a:ln w="3175" cmpd="sng">
                <a:noFill/>
                <a:prstDash val="solid"/>
              </a:ln>
              <a:solidFill>
                <a:srgbClr val="FF9900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841276"/>
            <a:ext cx="3347788" cy="475252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203200" dist="50800" dir="5400000" algn="ctr" rotWithShape="0">
              <a:srgbClr val="000000">
                <a:alpha val="6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739861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157200"/>
            <a:ext cx="9144000" cy="600067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361" tIns="39680" rIns="79361" bIns="39680" numCol="1" rtlCol="0" anchor="t" anchorCtr="0" compatLnSpc="1">
            <a:prstTxWarp prst="textNoShape">
              <a:avLst/>
            </a:prstTxWarp>
          </a:bodyPr>
          <a:lstStyle/>
          <a:p>
            <a:pPr defTabSz="793608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3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298" y="57139"/>
            <a:ext cx="2252848" cy="74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069544" y="298779"/>
            <a:ext cx="6929879" cy="35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71" tIns="47886" rIns="95771" bIns="47886">
            <a:spAutoFit/>
          </a:bodyPr>
          <a:lstStyle/>
          <a:p>
            <a:pPr algn="ctr" defTabSz="830809">
              <a:spcBef>
                <a:spcPct val="50000"/>
              </a:spcBef>
            </a:pPr>
            <a:r>
              <a:rPr lang="ru-RU" sz="1700" dirty="0" smtClean="0">
                <a:ln w="3175" cmpd="sng">
                  <a:noFill/>
                  <a:prstDash val="solid"/>
                </a:ln>
                <a:solidFill>
                  <a:srgbClr val="FF9900"/>
                </a:solidFill>
                <a:latin typeface="+mn-lt"/>
                <a:ea typeface="+mj-ea"/>
                <a:cs typeface="+mj-cs"/>
              </a:rPr>
              <a:t>ОСНОВНЫЕ ТРЕБОВАНИЯ К ПРОЕКТНОЙ ДОКУМЕНТАЦИИ</a:t>
            </a:r>
            <a:endParaRPr lang="ru-RU" sz="1700" dirty="0">
              <a:ln w="3175" cmpd="sng">
                <a:noFill/>
                <a:prstDash val="solid"/>
              </a:ln>
              <a:solidFill>
                <a:srgbClr val="FF9900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841276"/>
            <a:ext cx="6726887" cy="475252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215900" dist="50800" dir="5400000" algn="ctr" rotWithShape="0">
              <a:srgbClr val="000000">
                <a:alpha val="7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739861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157200"/>
            <a:ext cx="9144000" cy="600067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361" tIns="39680" rIns="79361" bIns="39680" numCol="1" rtlCol="0" anchor="t" anchorCtr="0" compatLnSpc="1">
            <a:prstTxWarp prst="textNoShape">
              <a:avLst/>
            </a:prstTxWarp>
          </a:bodyPr>
          <a:lstStyle/>
          <a:p>
            <a:pPr defTabSz="793608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3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298" y="57139"/>
            <a:ext cx="2252848" cy="74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069544" y="298779"/>
            <a:ext cx="6929879" cy="35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71" tIns="47886" rIns="95771" bIns="47886">
            <a:spAutoFit/>
          </a:bodyPr>
          <a:lstStyle/>
          <a:p>
            <a:pPr algn="ctr" defTabSz="830809">
              <a:spcBef>
                <a:spcPct val="50000"/>
              </a:spcBef>
            </a:pPr>
            <a:r>
              <a:rPr lang="ru-RU" sz="1700" dirty="0" smtClean="0">
                <a:ln w="3175" cmpd="sng">
                  <a:noFill/>
                  <a:prstDash val="solid"/>
                </a:ln>
                <a:solidFill>
                  <a:srgbClr val="FF9900"/>
                </a:solidFill>
                <a:latin typeface="+mn-lt"/>
                <a:ea typeface="+mj-ea"/>
                <a:cs typeface="+mj-cs"/>
              </a:rPr>
              <a:t>ОСНОВНЫЕ ТРЕБОВАНИЯ К ПРОЕКТНОЙ ДОКУМЕНТАЦИИ</a:t>
            </a:r>
            <a:endParaRPr lang="ru-RU" sz="1700" dirty="0">
              <a:ln w="3175" cmpd="sng">
                <a:noFill/>
                <a:prstDash val="solid"/>
              </a:ln>
              <a:solidFill>
                <a:srgbClr val="FF9900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057300"/>
            <a:ext cx="6408712" cy="43207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241300" dist="50800" dir="5400000" algn="ctr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739861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9" name="Rectangle 3"/>
          <p:cNvSpPr>
            <a:spLocks noChangeArrowheads="1"/>
          </p:cNvSpPr>
          <p:nvPr/>
        </p:nvSpPr>
        <p:spPr bwMode="auto">
          <a:xfrm>
            <a:off x="2775365" y="1777380"/>
            <a:ext cx="3581777" cy="162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3120" tIns="41560" rIns="83120" bIns="41560">
            <a:spAutoFit/>
          </a:bodyPr>
          <a:lstStyle/>
          <a:p>
            <a:pPr algn="ctr" defTabSz="830809"/>
            <a:r>
              <a:rPr lang="ru-RU" sz="38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50" endPos="85000" dir="5400000" sy="-100000" algn="bl" rotWithShape="0"/>
                </a:effectLst>
                <a:latin typeface="Arial" charset="0"/>
                <a:ea typeface="+mj-ea"/>
                <a:cs typeface="+mj-cs"/>
              </a:rPr>
              <a:t>Спасибо за внимание ! </a:t>
            </a:r>
          </a:p>
          <a:p>
            <a:pPr algn="ctr" defTabSz="830809"/>
            <a:endParaRPr lang="ru-RU" sz="2400" b="1" dirty="0">
              <a:ln w="1905"/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55000" endA="50" endPos="85000" dir="5400000" sy="-100000" algn="bl" rotWithShape="0"/>
              </a:effectLst>
              <a:latin typeface="Arial" charset="0"/>
              <a:ea typeface="+mj-ea"/>
              <a:cs typeface="+mj-cs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auto">
          <a:xfrm rot="16200000">
            <a:off x="4693614" y="-3140531"/>
            <a:ext cx="719216" cy="7379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square" lIns="81810" tIns="42541" rIns="81810" bIns="42541" anchorCtr="1">
            <a:spAutoFit/>
          </a:bodyPr>
          <a:lstStyle/>
          <a:p>
            <a:pPr algn="ctr" defTabSz="830809"/>
            <a:r>
              <a:rPr lang="ru-RU" sz="1800" b="1" dirty="0">
                <a:solidFill>
                  <a:schemeClr val="bg1"/>
                </a:solidFill>
              </a:rPr>
              <a:t>ПРОЕКТИРОВАНИЕ МОНТАЖНОЙ ЧАСТИ СЭО,</a:t>
            </a:r>
          </a:p>
          <a:p>
            <a:pPr algn="ctr" defTabSz="830809"/>
            <a:r>
              <a:rPr lang="ru-RU" sz="1800" b="1" dirty="0">
                <a:solidFill>
                  <a:schemeClr val="bg1"/>
                </a:solidFill>
              </a:rPr>
              <a:t> ТИПОВЫЕ УЗЛЫ</a:t>
            </a: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auto">
          <a:xfrm rot="16200000">
            <a:off x="4693614" y="-3140531"/>
            <a:ext cx="719216" cy="7379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square" lIns="81810" tIns="42541" rIns="81810" bIns="42541" anchorCtr="1">
            <a:spAutoFit/>
          </a:bodyPr>
          <a:lstStyle/>
          <a:p>
            <a:pPr algn="ctr" defTabSz="830809"/>
            <a:r>
              <a:rPr lang="ru-RU" sz="1800" b="1" dirty="0">
                <a:solidFill>
                  <a:schemeClr val="bg1"/>
                </a:solidFill>
              </a:rPr>
              <a:t>ПРОЕКТИРОВАНИЕ МОНТАЖНОЙ ЧАСТИ СЭО,</a:t>
            </a:r>
          </a:p>
          <a:p>
            <a:pPr algn="ctr" defTabSz="830809"/>
            <a:r>
              <a:rPr lang="ru-RU" sz="1800" b="1" dirty="0">
                <a:solidFill>
                  <a:schemeClr val="bg1"/>
                </a:solidFill>
              </a:rPr>
              <a:t> ТИПОВЫЕ УЗЛЫ</a:t>
            </a: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 rot="16200000">
            <a:off x="4693614" y="-3140531"/>
            <a:ext cx="719216" cy="7379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square" lIns="81810" tIns="42541" rIns="81810" bIns="42541" anchorCtr="1">
            <a:spAutoFit/>
          </a:bodyPr>
          <a:lstStyle/>
          <a:p>
            <a:pPr algn="ctr" defTabSz="830809"/>
            <a:r>
              <a:rPr lang="ru-RU" sz="1800" b="1" dirty="0">
                <a:solidFill>
                  <a:schemeClr val="bg1"/>
                </a:solidFill>
              </a:rPr>
              <a:t>ПРОЕКТИРОВАНИЕ МОНТАЖНОЙ ЧАСТИ СЭО,</a:t>
            </a:r>
          </a:p>
          <a:p>
            <a:pPr algn="ctr" defTabSz="830809"/>
            <a:r>
              <a:rPr lang="ru-RU" sz="1800" b="1" dirty="0">
                <a:solidFill>
                  <a:schemeClr val="bg1"/>
                </a:solidFill>
              </a:rPr>
              <a:t> ТИПОВЫЕ УЗЛЫ</a:t>
            </a:r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auto">
          <a:xfrm rot="16200000">
            <a:off x="4693614" y="-3140531"/>
            <a:ext cx="719216" cy="7379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square" lIns="81810" tIns="42541" rIns="81810" bIns="42541" anchorCtr="1">
            <a:spAutoFit/>
          </a:bodyPr>
          <a:lstStyle/>
          <a:p>
            <a:pPr algn="ctr" defTabSz="830809"/>
            <a:r>
              <a:rPr lang="ru-RU" sz="1800" b="1" dirty="0">
                <a:solidFill>
                  <a:schemeClr val="bg1"/>
                </a:solidFill>
              </a:rPr>
              <a:t>ПРОЕКТИРОВАНИЕ МОНТАЖНОЙ ЧАСТИ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ru-RU" sz="1800" b="1" dirty="0">
                <a:solidFill>
                  <a:schemeClr val="bg1"/>
                </a:solidFill>
              </a:rPr>
              <a:t>СЭО,</a:t>
            </a:r>
          </a:p>
          <a:p>
            <a:pPr algn="ctr" defTabSz="830809"/>
            <a:r>
              <a:rPr lang="ru-RU" sz="1800" b="1" dirty="0">
                <a:solidFill>
                  <a:schemeClr val="bg1"/>
                </a:solidFill>
              </a:rPr>
              <a:t> ТИПОВЫЕ УЗЛЫ</a:t>
            </a: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0" y="157201"/>
            <a:ext cx="9144000" cy="600067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793608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11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298" y="57139"/>
            <a:ext cx="2252848" cy="74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>
        <p14:ferris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auto">
          <a:xfrm>
            <a:off x="0" y="157200"/>
            <a:ext cx="9144000" cy="600067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361" tIns="39680" rIns="79361" bIns="39680" numCol="1" rtlCol="0" anchor="t" anchorCtr="0" compatLnSpc="1">
            <a:prstTxWarp prst="textNoShape">
              <a:avLst/>
            </a:prstTxWarp>
          </a:bodyPr>
          <a:lstStyle/>
          <a:p>
            <a:pPr defTabSz="793608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069544" y="298779"/>
            <a:ext cx="6929879" cy="35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71" tIns="47886" rIns="95771" bIns="47886">
            <a:spAutoFit/>
          </a:bodyPr>
          <a:lstStyle/>
          <a:p>
            <a:pPr algn="ctr" defTabSz="830809">
              <a:spcBef>
                <a:spcPct val="50000"/>
              </a:spcBef>
            </a:pPr>
            <a:r>
              <a:rPr lang="ru-RU" sz="1700" dirty="0" smtClean="0">
                <a:ln w="3175" cmpd="sng">
                  <a:noFill/>
                  <a:prstDash val="solid"/>
                </a:ln>
                <a:solidFill>
                  <a:srgbClr val="FF9900"/>
                </a:solidFill>
                <a:latin typeface="+mn-lt"/>
                <a:ea typeface="+mj-ea"/>
                <a:cs typeface="+mj-cs"/>
              </a:rPr>
              <a:t>ЗОНЫ ОБОГРЕВА</a:t>
            </a:r>
            <a:endParaRPr lang="ru-RU" sz="1700" dirty="0">
              <a:ln w="3175" cmpd="sng">
                <a:noFill/>
                <a:prstDash val="solid"/>
              </a:ln>
              <a:solidFill>
                <a:srgbClr val="FF9900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11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298" y="57139"/>
            <a:ext cx="2252848" cy="74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5837" y="666690"/>
            <a:ext cx="6588224" cy="4548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51520" y="2654027"/>
            <a:ext cx="216024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ru-RU" sz="1200" i="1" dirty="0">
                <a:solidFill>
                  <a:srgbClr val="C00000"/>
                </a:solidFill>
              </a:rPr>
              <a:t>1</a:t>
            </a:r>
            <a:r>
              <a:rPr lang="ru-RU" sz="1200" i="1" dirty="0"/>
              <a:t> — водосточные трубы;</a:t>
            </a:r>
          </a:p>
          <a:p>
            <a:r>
              <a:rPr lang="ru-RU" sz="1200" i="1" dirty="0">
                <a:solidFill>
                  <a:srgbClr val="C00000"/>
                </a:solidFill>
              </a:rPr>
              <a:t>2</a:t>
            </a:r>
            <a:r>
              <a:rPr lang="ru-RU" sz="1200" i="1" dirty="0"/>
              <a:t> — водосборные желоба;</a:t>
            </a:r>
          </a:p>
          <a:p>
            <a:r>
              <a:rPr lang="ru-RU" sz="1200" i="1" dirty="0">
                <a:solidFill>
                  <a:srgbClr val="C00000"/>
                </a:solidFill>
              </a:rPr>
              <a:t>3</a:t>
            </a:r>
            <a:r>
              <a:rPr lang="ru-RU" sz="1200" i="1" dirty="0"/>
              <a:t> — водосборные лотки;</a:t>
            </a:r>
          </a:p>
          <a:p>
            <a:r>
              <a:rPr lang="ru-RU" sz="1200" i="1" dirty="0">
                <a:solidFill>
                  <a:srgbClr val="C00000"/>
                </a:solidFill>
              </a:rPr>
              <a:t>4</a:t>
            </a:r>
            <a:r>
              <a:rPr lang="ru-RU" sz="1200" i="1" dirty="0"/>
              <a:t> — воронки;</a:t>
            </a:r>
          </a:p>
          <a:p>
            <a:r>
              <a:rPr lang="ru-RU" sz="1200" i="1" dirty="0">
                <a:solidFill>
                  <a:srgbClr val="C00000"/>
                </a:solidFill>
              </a:rPr>
              <a:t>5</a:t>
            </a:r>
            <a:r>
              <a:rPr lang="ru-RU" sz="1200" i="1" dirty="0"/>
              <a:t> — направляющий лоток;</a:t>
            </a:r>
          </a:p>
          <a:p>
            <a:r>
              <a:rPr lang="ru-RU" sz="1200" i="1" dirty="0">
                <a:solidFill>
                  <a:srgbClr val="C00000"/>
                </a:solidFill>
              </a:rPr>
              <a:t>6</a:t>
            </a:r>
            <a:r>
              <a:rPr lang="ru-RU" sz="1200" i="1" dirty="0"/>
              <a:t> — ендова;</a:t>
            </a:r>
          </a:p>
          <a:p>
            <a:r>
              <a:rPr lang="ru-RU" sz="1200" i="1" dirty="0">
                <a:solidFill>
                  <a:srgbClr val="C00000"/>
                </a:solidFill>
              </a:rPr>
              <a:t>7</a:t>
            </a:r>
            <a:r>
              <a:rPr lang="ru-RU" sz="1200" i="1" dirty="0"/>
              <a:t> — водомет;</a:t>
            </a:r>
          </a:p>
          <a:p>
            <a:r>
              <a:rPr lang="ru-RU" sz="1200" i="1" dirty="0">
                <a:solidFill>
                  <a:srgbClr val="C00000"/>
                </a:solidFill>
              </a:rPr>
              <a:t>8</a:t>
            </a:r>
            <a:r>
              <a:rPr lang="ru-RU" sz="1200" i="1" dirty="0"/>
              <a:t> — карниз;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66133" y="4111406"/>
            <a:ext cx="2843808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ru-RU" sz="1200" i="1" dirty="0" smtClean="0">
                <a:solidFill>
                  <a:srgbClr val="C00000"/>
                </a:solidFill>
              </a:rPr>
              <a:t>  9</a:t>
            </a:r>
            <a:r>
              <a:rPr lang="ru-RU" sz="1200" i="1" dirty="0" smtClean="0"/>
              <a:t> </a:t>
            </a:r>
            <a:r>
              <a:rPr lang="ru-RU" sz="1200" i="1" dirty="0"/>
              <a:t>— капельник;</a:t>
            </a:r>
          </a:p>
          <a:p>
            <a:r>
              <a:rPr lang="ru-RU" sz="1200" i="1" dirty="0">
                <a:solidFill>
                  <a:srgbClr val="C00000"/>
                </a:solidFill>
              </a:rPr>
              <a:t>10</a:t>
            </a:r>
            <a:r>
              <a:rPr lang="ru-RU" sz="1200" i="1" dirty="0"/>
              <a:t> — плоская кровля;</a:t>
            </a:r>
          </a:p>
          <a:p>
            <a:r>
              <a:rPr lang="ru-RU" sz="1200" i="1" dirty="0">
                <a:solidFill>
                  <a:srgbClr val="C00000"/>
                </a:solidFill>
              </a:rPr>
              <a:t>11</a:t>
            </a:r>
            <a:r>
              <a:rPr lang="ru-RU" sz="1200" i="1" dirty="0"/>
              <a:t> — площадь водосбора желоба;</a:t>
            </a:r>
          </a:p>
          <a:p>
            <a:r>
              <a:rPr lang="ru-RU" sz="1200" i="1" dirty="0">
                <a:solidFill>
                  <a:srgbClr val="C00000"/>
                </a:solidFill>
              </a:rPr>
              <a:t>12</a:t>
            </a:r>
            <a:r>
              <a:rPr lang="ru-RU" sz="1200" i="1" dirty="0"/>
              <a:t> — площадь входного обогрева;</a:t>
            </a:r>
          </a:p>
          <a:p>
            <a:r>
              <a:rPr lang="ru-RU" sz="1200" i="1" dirty="0">
                <a:solidFill>
                  <a:srgbClr val="C00000"/>
                </a:solidFill>
              </a:rPr>
              <a:t>13</a:t>
            </a:r>
            <a:r>
              <a:rPr lang="ru-RU" sz="1200" i="1" dirty="0"/>
              <a:t> — край кровли;</a:t>
            </a:r>
          </a:p>
          <a:p>
            <a:r>
              <a:rPr lang="ru-RU" sz="1200" i="1" dirty="0">
                <a:solidFill>
                  <a:srgbClr val="C00000"/>
                </a:solidFill>
              </a:rPr>
              <a:t>14</a:t>
            </a:r>
            <a:r>
              <a:rPr lang="ru-RU" sz="1200" i="1" dirty="0"/>
              <a:t> — </a:t>
            </a:r>
            <a:r>
              <a:rPr lang="ru-RU" sz="1200" i="1" dirty="0" smtClean="0"/>
              <a:t>снегозадержание;</a:t>
            </a:r>
            <a:endParaRPr lang="ru-RU" sz="1200" i="1" dirty="0"/>
          </a:p>
          <a:p>
            <a:r>
              <a:rPr lang="ru-RU" sz="1200" i="1" dirty="0">
                <a:solidFill>
                  <a:srgbClr val="C00000"/>
                </a:solidFill>
              </a:rPr>
              <a:t>15</a:t>
            </a:r>
            <a:r>
              <a:rPr lang="ru-RU" sz="1200" i="1" dirty="0"/>
              <a:t> — наземный дренажный лоток;</a:t>
            </a:r>
          </a:p>
          <a:p>
            <a:r>
              <a:rPr lang="ru-RU" sz="1200" i="1" dirty="0">
                <a:solidFill>
                  <a:srgbClr val="C00000"/>
                </a:solidFill>
              </a:rPr>
              <a:t>16</a:t>
            </a:r>
            <a:r>
              <a:rPr lang="ru-RU" sz="1200" i="1" dirty="0"/>
              <a:t> — колодец</a:t>
            </a:r>
            <a:endParaRPr lang="ru-RU" sz="1200" dirty="0"/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xmlns="" val="138418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auto">
          <a:xfrm>
            <a:off x="0" y="157200"/>
            <a:ext cx="9144000" cy="600067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361" tIns="39680" rIns="79361" bIns="39680" numCol="1" rtlCol="0" anchor="t" anchorCtr="0" compatLnSpc="1">
            <a:prstTxWarp prst="textNoShape">
              <a:avLst/>
            </a:prstTxWarp>
          </a:bodyPr>
          <a:lstStyle/>
          <a:p>
            <a:pPr defTabSz="793608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16070" name="Text Box 6"/>
          <p:cNvSpPr txBox="1">
            <a:spLocks noChangeArrowheads="1"/>
          </p:cNvSpPr>
          <p:nvPr/>
        </p:nvSpPr>
        <p:spPr bwMode="auto">
          <a:xfrm>
            <a:off x="7758098" y="967053"/>
            <a:ext cx="167928" cy="314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3120" tIns="41560" rIns="83120" bIns="41560">
            <a:spAutoFit/>
          </a:bodyPr>
          <a:lstStyle/>
          <a:p>
            <a:pPr algn="r" defTabSz="830809"/>
            <a:endParaRPr lang="ru-RU" sz="15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16082" name="Rectangle 18"/>
          <p:cNvSpPr>
            <a:spLocks noChangeArrowheads="1"/>
          </p:cNvSpPr>
          <p:nvPr/>
        </p:nvSpPr>
        <p:spPr bwMode="auto">
          <a:xfrm>
            <a:off x="401240" y="841277"/>
            <a:ext cx="6712296" cy="4873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120" tIns="41560" rIns="83120" bIns="41560">
            <a:spAutoFit/>
          </a:bodyPr>
          <a:lstStyle/>
          <a:p>
            <a:pPr defTabSz="830809">
              <a:buFont typeface="Wingdings" pitchFamily="2" charset="2"/>
              <a:buChar char="§"/>
            </a:pPr>
            <a:r>
              <a:rPr lang="ru-RU" sz="1700" dirty="0" smtClean="0">
                <a:ln w="3175" cmpd="sng">
                  <a:noFill/>
                  <a:prstDash val="solid"/>
                </a:ln>
                <a:solidFill>
                  <a:srgbClr val="FF9900"/>
                </a:solidFill>
              </a:rPr>
              <a:t> Сбор исходных данных</a:t>
            </a:r>
          </a:p>
          <a:p>
            <a:pPr marL="248002" indent="-248002" defTabSz="830809">
              <a:buFontTx/>
              <a:buChar char="-"/>
            </a:pPr>
            <a:r>
              <a:rPr lang="ru-RU" sz="1300" dirty="0" smtClean="0">
                <a:solidFill>
                  <a:schemeClr val="tx1"/>
                </a:solidFill>
              </a:rPr>
              <a:t>Чертежи обогреваемых объектов, фотографии</a:t>
            </a:r>
          </a:p>
          <a:p>
            <a:pPr marL="248002" indent="-248002" defTabSz="830809">
              <a:buFontTx/>
              <a:buChar char="-"/>
            </a:pPr>
            <a:r>
              <a:rPr lang="ru-RU" sz="1300" dirty="0" smtClean="0">
                <a:solidFill>
                  <a:schemeClr val="tx1"/>
                </a:solidFill>
              </a:rPr>
              <a:t>Опросные листы</a:t>
            </a:r>
          </a:p>
          <a:p>
            <a:pPr marL="248002" indent="-248002" defTabSz="830809">
              <a:buFontTx/>
              <a:buChar char="-"/>
            </a:pPr>
            <a:r>
              <a:rPr lang="ru-RU" sz="1300" dirty="0" smtClean="0">
                <a:solidFill>
                  <a:schemeClr val="tx1"/>
                </a:solidFill>
              </a:rPr>
              <a:t>Обследование объекта, проведение замеров (при необходимости), выявление потенциально опасных зон и зон с разными тепловыми режимами</a:t>
            </a:r>
          </a:p>
          <a:p>
            <a:pPr marL="248002" indent="-248002" defTabSz="830809">
              <a:buFontTx/>
              <a:buChar char="-"/>
            </a:pPr>
            <a:r>
              <a:rPr lang="ru-RU" sz="1300" dirty="0" smtClean="0">
                <a:solidFill>
                  <a:schemeClr val="tx1"/>
                </a:solidFill>
              </a:rPr>
              <a:t>Технические требования к системе обогрева</a:t>
            </a:r>
          </a:p>
          <a:p>
            <a:pPr marL="248002" indent="-248002" defTabSz="830809"/>
            <a:endParaRPr lang="ru-RU" sz="1300" dirty="0" smtClean="0">
              <a:solidFill>
                <a:schemeClr val="tx1"/>
              </a:solidFill>
            </a:endParaRPr>
          </a:p>
          <a:p>
            <a:pPr defTabSz="830809">
              <a:buFont typeface="Wingdings" pitchFamily="2" charset="2"/>
              <a:buChar char="§"/>
            </a:pPr>
            <a:r>
              <a:rPr lang="ru-RU" sz="1700" dirty="0" smtClean="0">
                <a:ln w="3175" cmpd="sng">
                  <a:noFill/>
                  <a:prstDash val="solid"/>
                </a:ln>
                <a:solidFill>
                  <a:srgbClr val="FF9900"/>
                </a:solidFill>
              </a:rPr>
              <a:t>  Подготовка к проектированию</a:t>
            </a:r>
          </a:p>
          <a:p>
            <a:pPr marL="248002" indent="-248002" defTabSz="830809">
              <a:buFontTx/>
              <a:buChar char="-"/>
            </a:pPr>
            <a:r>
              <a:rPr lang="ru-RU" sz="1300" dirty="0" smtClean="0">
                <a:solidFill>
                  <a:schemeClr val="tx1"/>
                </a:solidFill>
              </a:rPr>
              <a:t>Анализ имеющихся исходных данных, их уточнение и дополнение</a:t>
            </a:r>
          </a:p>
          <a:p>
            <a:pPr marL="248002" indent="-248002" defTabSz="830809">
              <a:buFontTx/>
              <a:buChar char="-"/>
            </a:pPr>
            <a:r>
              <a:rPr lang="ru-RU" sz="1300" dirty="0" smtClean="0">
                <a:solidFill>
                  <a:schemeClr val="tx1"/>
                </a:solidFill>
              </a:rPr>
              <a:t>Проведение теплотехнических расчетов (при необходимости)</a:t>
            </a:r>
          </a:p>
          <a:p>
            <a:pPr marL="248002" indent="-248002" defTabSz="830809">
              <a:buFontTx/>
              <a:buChar char="-"/>
            </a:pPr>
            <a:r>
              <a:rPr lang="ru-RU" sz="1300" dirty="0" smtClean="0">
                <a:solidFill>
                  <a:schemeClr val="tx1"/>
                </a:solidFill>
              </a:rPr>
              <a:t>Разработка технического задания, согласование его и утверждение Заказчиком</a:t>
            </a:r>
          </a:p>
          <a:p>
            <a:pPr marL="248002" indent="-248002" defTabSz="830809">
              <a:buFontTx/>
              <a:buChar char="-"/>
            </a:pPr>
            <a:endParaRPr lang="ru-RU" sz="1300" dirty="0" smtClean="0">
              <a:solidFill>
                <a:schemeClr val="tx1"/>
              </a:solidFill>
            </a:endParaRPr>
          </a:p>
          <a:p>
            <a:pPr marL="248002" indent="-248002" defTabSz="830809">
              <a:buFont typeface="Wingdings" pitchFamily="2" charset="2"/>
              <a:buChar char="§"/>
            </a:pPr>
            <a:r>
              <a:rPr lang="ru-RU" sz="1700" dirty="0" smtClean="0">
                <a:ln w="3175" cmpd="sng">
                  <a:noFill/>
                  <a:prstDash val="solid"/>
                </a:ln>
                <a:solidFill>
                  <a:srgbClr val="FF9900"/>
                </a:solidFill>
              </a:rPr>
              <a:t>Проектирование</a:t>
            </a:r>
          </a:p>
          <a:p>
            <a:pPr marL="248002" indent="-248002" defTabSz="830809" hangingPunct="0">
              <a:buFontTx/>
              <a:buChar char="-"/>
            </a:pPr>
            <a:r>
              <a:rPr lang="ru-RU" sz="1300" dirty="0" smtClean="0">
                <a:solidFill>
                  <a:schemeClr val="tx1"/>
                </a:solidFill>
              </a:rPr>
              <a:t>Проектирование теплотехнической части:</a:t>
            </a:r>
          </a:p>
          <a:p>
            <a:pPr marL="644806" lvl="1" indent="-248002" defTabSz="830809" hangingPunct="0">
              <a:buFont typeface="Arial" charset="0"/>
              <a:buChar char="•"/>
            </a:pPr>
            <a:r>
              <a:rPr lang="ru-RU" sz="1300" dirty="0" smtClean="0">
                <a:solidFill>
                  <a:schemeClr val="tx1"/>
                </a:solidFill>
              </a:rPr>
              <a:t>Разработка чертежей раскладки нагревательных секций</a:t>
            </a:r>
          </a:p>
          <a:p>
            <a:pPr marL="644806" lvl="1" indent="-248002" defTabSz="830809" hangingPunct="0">
              <a:buFont typeface="Arial" charset="0"/>
              <a:buChar char="•"/>
            </a:pPr>
            <a:r>
              <a:rPr lang="ru-RU" sz="1300" dirty="0" smtClean="0">
                <a:solidFill>
                  <a:schemeClr val="tx1"/>
                </a:solidFill>
              </a:rPr>
              <a:t>Разработка чертежей трасс силового электропитания и управления</a:t>
            </a:r>
            <a:endParaRPr lang="ru-RU" sz="1600" dirty="0" smtClean="0">
              <a:solidFill>
                <a:schemeClr val="tx1"/>
              </a:solidFill>
            </a:endParaRPr>
          </a:p>
          <a:p>
            <a:pPr marL="248002" indent="-248002" defTabSz="830809" hangingPunct="0">
              <a:buFontTx/>
              <a:buChar char="-"/>
            </a:pPr>
            <a:r>
              <a:rPr lang="ru-RU" sz="1300" dirty="0" smtClean="0">
                <a:solidFill>
                  <a:schemeClr val="tx1"/>
                </a:solidFill>
              </a:rPr>
              <a:t>Проектирование электротехнической части:</a:t>
            </a:r>
          </a:p>
          <a:p>
            <a:pPr marL="644806" lvl="1" indent="-248002" defTabSz="830809" hangingPunct="0">
              <a:buFont typeface="Arial" charset="0"/>
              <a:buChar char="•"/>
            </a:pPr>
            <a:r>
              <a:rPr lang="ru-RU" sz="1300" dirty="0" smtClean="0">
                <a:solidFill>
                  <a:schemeClr val="tx1"/>
                </a:solidFill>
              </a:rPr>
              <a:t>Расчет токов</a:t>
            </a:r>
          </a:p>
          <a:p>
            <a:pPr marL="644806" lvl="1" indent="-248002" defTabSz="830809" hangingPunct="0">
              <a:buFont typeface="Arial" charset="0"/>
              <a:buChar char="•"/>
            </a:pPr>
            <a:r>
              <a:rPr lang="ru-RU" sz="1300" dirty="0" smtClean="0">
                <a:solidFill>
                  <a:schemeClr val="tx1"/>
                </a:solidFill>
              </a:rPr>
              <a:t>Разработка схем шкафов управления и схем соединений</a:t>
            </a:r>
          </a:p>
          <a:p>
            <a:pPr marL="644806" lvl="1" indent="-248002" defTabSz="830809" hangingPunct="0">
              <a:buFont typeface="Arial" charset="0"/>
              <a:buChar char="•"/>
            </a:pPr>
            <a:r>
              <a:rPr lang="ru-RU" sz="1300" dirty="0" smtClean="0">
                <a:solidFill>
                  <a:schemeClr val="tx1"/>
                </a:solidFill>
              </a:rPr>
              <a:t>Разработка задания на подвод питания к шкафам управления</a:t>
            </a:r>
          </a:p>
          <a:p>
            <a:pPr marL="248002" indent="-248002" defTabSz="830809" hangingPunct="0">
              <a:buFontTx/>
              <a:buChar char="-"/>
            </a:pPr>
            <a:r>
              <a:rPr lang="ru-RU" sz="1300" dirty="0" smtClean="0">
                <a:solidFill>
                  <a:schemeClr val="tx1"/>
                </a:solidFill>
              </a:rPr>
              <a:t>Составление спецификации</a:t>
            </a:r>
          </a:p>
          <a:p>
            <a:pPr marL="248002" indent="-248002" defTabSz="830809" hangingPunct="0">
              <a:buFontTx/>
              <a:buChar char="-"/>
            </a:pPr>
            <a:r>
              <a:rPr lang="ru-RU" sz="1300" dirty="0" smtClean="0">
                <a:solidFill>
                  <a:schemeClr val="tx1"/>
                </a:solidFill>
              </a:rPr>
              <a:t>Разработка текстовой документации, необходимой для составления проекта (пояснительная записка, титульный лист и пр.)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069544" y="298780"/>
            <a:ext cx="6929879" cy="358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71" tIns="47886" rIns="95771" bIns="47886">
            <a:spAutoFit/>
          </a:bodyPr>
          <a:lstStyle/>
          <a:p>
            <a:pPr algn="ctr" defTabSz="830809">
              <a:spcBef>
                <a:spcPct val="50000"/>
              </a:spcBef>
            </a:pPr>
            <a:r>
              <a:rPr lang="ru-RU" sz="1700" dirty="0" smtClean="0">
                <a:ln w="3175" cmpd="sng">
                  <a:noFill/>
                  <a:prstDash val="solid"/>
                </a:ln>
                <a:solidFill>
                  <a:srgbClr val="FF9900"/>
                </a:solidFill>
                <a:latin typeface="+mn-lt"/>
                <a:ea typeface="+mj-ea"/>
                <a:cs typeface="+mj-cs"/>
              </a:rPr>
              <a:t>ЭТАПЫ ПРОЕКТИРОВАНИЯ</a:t>
            </a:r>
          </a:p>
        </p:txBody>
      </p:sp>
      <p:pic>
        <p:nvPicPr>
          <p:cNvPr id="11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98" y="57139"/>
            <a:ext cx="2252848" cy="74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 bwMode="auto">
          <a:xfrm>
            <a:off x="0" y="157200"/>
            <a:ext cx="9144000" cy="600067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361" tIns="39680" rIns="79361" bIns="39680" numCol="1" rtlCol="0" anchor="t" anchorCtr="0" compatLnSpc="1">
            <a:prstTxWarp prst="textNoShape">
              <a:avLst/>
            </a:prstTxWarp>
          </a:bodyPr>
          <a:lstStyle/>
          <a:p>
            <a:pPr defTabSz="793608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88024" y="4801716"/>
            <a:ext cx="4104456" cy="541800"/>
          </a:xfrm>
          <a:prstGeom prst="rect">
            <a:avLst/>
          </a:prstGeom>
          <a:noFill/>
        </p:spPr>
        <p:txBody>
          <a:bodyPr wrap="square" lIns="79361" tIns="39680" rIns="79361" bIns="39680" rtlCol="0">
            <a:spAutoFit/>
          </a:bodyPr>
          <a:lstStyle/>
          <a:p>
            <a:pPr>
              <a:spcAft>
                <a:spcPts val="521"/>
              </a:spcAft>
            </a:pPr>
            <a:r>
              <a:rPr lang="ru-RU" sz="1000" dirty="0" smtClean="0">
                <a:solidFill>
                  <a:schemeClr val="accent6">
                    <a:lumMod val="75000"/>
                  </a:schemeClr>
                </a:solidFill>
              </a:rPr>
              <a:t>Заполненный опросный лист </a:t>
            </a:r>
            <a:r>
              <a:rPr lang="ru-RU" sz="1000" dirty="0">
                <a:solidFill>
                  <a:schemeClr val="accent6">
                    <a:lumMod val="75000"/>
                  </a:schemeClr>
                </a:solidFill>
              </a:rPr>
              <a:t>с указанием </a:t>
            </a:r>
            <a:r>
              <a:rPr lang="ru-RU" sz="1000" dirty="0" smtClean="0">
                <a:solidFill>
                  <a:schemeClr val="accent6">
                    <a:lumMod val="75000"/>
                  </a:schemeClr>
                </a:solidFill>
              </a:rPr>
              <a:t>обогреваемых зон, конструктивных особенностей кровли, требований </a:t>
            </a:r>
            <a:r>
              <a:rPr lang="ru-RU" sz="1000" dirty="0">
                <a:solidFill>
                  <a:schemeClr val="accent6">
                    <a:lumMod val="75000"/>
                  </a:schemeClr>
                </a:solidFill>
              </a:rPr>
              <a:t>к системе </a:t>
            </a:r>
            <a:r>
              <a:rPr lang="ru-RU" sz="1000" dirty="0" err="1" smtClean="0">
                <a:solidFill>
                  <a:schemeClr val="accent6">
                    <a:lumMod val="75000"/>
                  </a:schemeClr>
                </a:solidFill>
              </a:rPr>
              <a:t>электрообогрева</a:t>
            </a:r>
            <a:r>
              <a:rPr lang="ru-RU" sz="1000" dirty="0" smtClean="0">
                <a:solidFill>
                  <a:schemeClr val="accent6">
                    <a:lumMod val="75000"/>
                  </a:schemeClr>
                </a:solidFill>
              </a:rPr>
              <a:t> и требований к шкафу управления</a:t>
            </a:r>
            <a:endParaRPr lang="ru-RU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069544" y="298779"/>
            <a:ext cx="6929879" cy="35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71" tIns="47886" rIns="95771" bIns="47886">
            <a:spAutoFit/>
          </a:bodyPr>
          <a:lstStyle/>
          <a:p>
            <a:pPr algn="ctr" defTabSz="830809">
              <a:spcBef>
                <a:spcPct val="50000"/>
              </a:spcBef>
            </a:pPr>
            <a:r>
              <a:rPr lang="ru-RU" sz="1700" dirty="0">
                <a:ln w="3175" cmpd="sng">
                  <a:noFill/>
                  <a:prstDash val="solid"/>
                </a:ln>
                <a:solidFill>
                  <a:srgbClr val="FF9900"/>
                </a:solidFill>
                <a:latin typeface="+mn-lt"/>
                <a:ea typeface="+mj-ea"/>
                <a:cs typeface="+mj-cs"/>
              </a:rPr>
              <a:t>ИСХОДНЫЕ ДАННЫЕ ДЛЯ ПРОЕКТИРОВАНИЯ</a:t>
            </a:r>
          </a:p>
        </p:txBody>
      </p:sp>
      <p:pic>
        <p:nvPicPr>
          <p:cNvPr id="15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298" y="57139"/>
            <a:ext cx="2252848" cy="74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841276"/>
            <a:ext cx="3604807" cy="465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841276"/>
            <a:ext cx="4005531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 bwMode="auto">
          <a:xfrm>
            <a:off x="0" y="157200"/>
            <a:ext cx="9144000" cy="600067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361" tIns="39680" rIns="79361" bIns="39680" numCol="1" rtlCol="0" anchor="t" anchorCtr="0" compatLnSpc="1">
            <a:prstTxWarp prst="textNoShape">
              <a:avLst/>
            </a:prstTxWarp>
          </a:bodyPr>
          <a:lstStyle/>
          <a:p>
            <a:pPr defTabSz="793608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069544" y="298779"/>
            <a:ext cx="6929879" cy="35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71" tIns="47886" rIns="95771" bIns="47886">
            <a:spAutoFit/>
          </a:bodyPr>
          <a:lstStyle/>
          <a:p>
            <a:pPr algn="ctr" defTabSz="830809">
              <a:spcBef>
                <a:spcPct val="50000"/>
              </a:spcBef>
            </a:pPr>
            <a:r>
              <a:rPr lang="ru-RU" sz="1700" dirty="0">
                <a:ln w="3175" cmpd="sng">
                  <a:noFill/>
                  <a:prstDash val="solid"/>
                </a:ln>
                <a:solidFill>
                  <a:srgbClr val="FF9900"/>
                </a:solidFill>
                <a:latin typeface="+mn-lt"/>
                <a:ea typeface="+mj-ea"/>
                <a:cs typeface="+mj-cs"/>
              </a:rPr>
              <a:t>ИСХОДНЫЕ ДАННЫЕ ДЛЯ ПРОЕКТИРОВАНИЯ</a:t>
            </a:r>
          </a:p>
        </p:txBody>
      </p:sp>
      <p:pic>
        <p:nvPicPr>
          <p:cNvPr id="15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298" y="57139"/>
            <a:ext cx="2252848" cy="74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79513" y="1201317"/>
          <a:ext cx="4392487" cy="3915864"/>
        </p:xfrm>
        <a:graphic>
          <a:graphicData uri="http://schemas.openxmlformats.org/drawingml/2006/table">
            <a:tbl>
              <a:tblPr/>
              <a:tblGrid>
                <a:gridCol w="1394439"/>
                <a:gridCol w="2998048"/>
              </a:tblGrid>
              <a:tr h="478397">
                <a:tc>
                  <a:txBody>
                    <a:bodyPr/>
                    <a:lstStyle/>
                    <a:p>
                      <a:pPr marL="215900" marR="21590" indent="-215900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ru-RU" sz="650" dirty="0" smtClean="0">
                          <a:latin typeface="Verdana"/>
                          <a:ea typeface="Times New Roman"/>
                          <a:cs typeface="Times New Roman"/>
                        </a:rPr>
                        <a:t>1.     Наименование </a:t>
                      </a:r>
                      <a:endParaRPr lang="ru-RU" sz="650" dirty="0">
                        <a:latin typeface="Verdana"/>
                        <a:ea typeface="Times New Roman"/>
                        <a:cs typeface="Times New Roman"/>
                      </a:endParaRPr>
                    </a:p>
                    <a:p>
                      <a:pPr marL="215900" marR="291465">
                        <a:spcAft>
                          <a:spcPts val="0"/>
                        </a:spcAft>
                      </a:pPr>
                      <a:r>
                        <a:rPr lang="ru-RU" sz="65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обогреваемого </a:t>
                      </a:r>
                    </a:p>
                    <a:p>
                      <a:pPr marL="215900" marR="291465">
                        <a:spcAft>
                          <a:spcPts val="0"/>
                        </a:spcAft>
                      </a:pPr>
                      <a:r>
                        <a:rPr lang="ru-RU" sz="65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объекта</a:t>
                      </a:r>
                    </a:p>
                  </a:txBody>
                  <a:tcPr marL="50104" marR="50104" marT="26444" marB="264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5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000 "ГАЗПРОМ ТРАНСГАЗ ТОМСК"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5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Объект N6. Физкультурно-оздоровительный комплекс.</a:t>
                      </a:r>
                    </a:p>
                  </a:txBody>
                  <a:tcPr marL="50104" marR="501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978">
                <a:tc>
                  <a:txBody>
                    <a:bodyPr/>
                    <a:lstStyle/>
                    <a:p>
                      <a:pPr marL="215900" marR="21590" indent="-215900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ru-RU" sz="650" dirty="0" smtClean="0">
                          <a:latin typeface="Verdana"/>
                          <a:ea typeface="Times New Roman"/>
                          <a:cs typeface="Times New Roman"/>
                        </a:rPr>
                        <a:t>2.     Географическое </a:t>
                      </a:r>
                      <a:endParaRPr lang="ru-RU" sz="650" dirty="0">
                        <a:latin typeface="Verdana"/>
                        <a:ea typeface="Times New Roman"/>
                        <a:cs typeface="Times New Roman"/>
                      </a:endParaRPr>
                    </a:p>
                    <a:p>
                      <a:pPr marL="215900" marR="291465">
                        <a:spcAft>
                          <a:spcPts val="0"/>
                        </a:spcAft>
                      </a:pPr>
                      <a:r>
                        <a:rPr lang="ru-RU" sz="65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расположение </a:t>
                      </a:r>
                    </a:p>
                    <a:p>
                      <a:pPr marL="215900" marR="291465">
                        <a:spcAft>
                          <a:spcPts val="0"/>
                        </a:spcAft>
                      </a:pPr>
                      <a:r>
                        <a:rPr lang="ru-RU" sz="65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объекта </a:t>
                      </a:r>
                    </a:p>
                  </a:txBody>
                  <a:tcPr marL="50104" marR="50104" marT="26444" marB="264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5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Г. Томск</a:t>
                      </a:r>
                    </a:p>
                  </a:txBody>
                  <a:tcPr marL="50104" marR="501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587">
                <a:tc>
                  <a:txBody>
                    <a:bodyPr/>
                    <a:lstStyle/>
                    <a:p>
                      <a:pPr marL="215900" marR="21590" indent="-215900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ru-RU" sz="650" dirty="0" smtClean="0">
                          <a:latin typeface="Verdana"/>
                          <a:ea typeface="Times New Roman"/>
                          <a:cs typeface="Times New Roman"/>
                        </a:rPr>
                        <a:t>3.     Генеральный </a:t>
                      </a:r>
                      <a:r>
                        <a:rPr lang="ru-RU" sz="650" dirty="0">
                          <a:latin typeface="Verdana"/>
                          <a:ea typeface="Times New Roman"/>
                          <a:cs typeface="Times New Roman"/>
                        </a:rPr>
                        <a:t>проектировщик</a:t>
                      </a:r>
                    </a:p>
                  </a:txBody>
                  <a:tcPr marL="50104" marR="50104" marT="26444" marB="264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5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ДОАО «ГАЗПРОЕКТИНЖИНИРИНГ»</a:t>
                      </a:r>
                    </a:p>
                  </a:txBody>
                  <a:tcPr marL="50104" marR="501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668">
                <a:tc>
                  <a:txBody>
                    <a:bodyPr/>
                    <a:lstStyle/>
                    <a:p>
                      <a:pPr marL="215900" marR="21590" indent="-215900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ru-RU" sz="650" dirty="0" smtClean="0">
                          <a:latin typeface="Verdana"/>
                          <a:ea typeface="Times New Roman"/>
                          <a:cs typeface="Times New Roman"/>
                        </a:rPr>
                        <a:t>4.     Заказчик </a:t>
                      </a:r>
                      <a:r>
                        <a:rPr lang="ru-RU" sz="650" dirty="0">
                          <a:latin typeface="Verdana"/>
                          <a:ea typeface="Times New Roman"/>
                          <a:cs typeface="Times New Roman"/>
                        </a:rPr>
                        <a:t>проекта</a:t>
                      </a:r>
                    </a:p>
                  </a:txBody>
                  <a:tcPr marL="50104" marR="50104" marT="26444" marB="2644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5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ДОАО «ГАЗПРОЕКТИНЖИНИРИНГ»</a:t>
                      </a:r>
                    </a:p>
                  </a:txBody>
                  <a:tcPr marL="50104" marR="501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325">
                <a:tc>
                  <a:txBody>
                    <a:bodyPr/>
                    <a:lstStyle/>
                    <a:p>
                      <a:pPr marL="215900" marR="21590" indent="-215900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ru-RU" sz="650" dirty="0" smtClean="0">
                          <a:latin typeface="Verdana"/>
                          <a:ea typeface="Times New Roman"/>
                          <a:cs typeface="Times New Roman"/>
                        </a:rPr>
                        <a:t>5.     Исполнитель </a:t>
                      </a:r>
                      <a:r>
                        <a:rPr lang="ru-RU" sz="650" dirty="0">
                          <a:latin typeface="Verdana"/>
                          <a:ea typeface="Times New Roman"/>
                          <a:cs typeface="Times New Roman"/>
                        </a:rPr>
                        <a:t>проекта</a:t>
                      </a:r>
                    </a:p>
                  </a:txBody>
                  <a:tcPr marL="50104" marR="50104" marT="26444" marB="264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5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ООО «ССТэнергомонтаж»</a:t>
                      </a:r>
                    </a:p>
                  </a:txBody>
                  <a:tcPr marL="50104" marR="501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500">
                <a:tc>
                  <a:txBody>
                    <a:bodyPr/>
                    <a:lstStyle/>
                    <a:p>
                      <a:pPr marL="215900" marR="21590" indent="-215900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ru-RU" sz="650" dirty="0" smtClean="0">
                          <a:latin typeface="Verdana"/>
                          <a:ea typeface="Times New Roman"/>
                          <a:cs typeface="Times New Roman"/>
                        </a:rPr>
                        <a:t>6.     Стадия </a:t>
                      </a:r>
                      <a:endParaRPr lang="ru-RU" sz="650" dirty="0">
                        <a:latin typeface="Verdana"/>
                        <a:ea typeface="Times New Roman"/>
                        <a:cs typeface="Times New Roman"/>
                      </a:endParaRPr>
                    </a:p>
                    <a:p>
                      <a:pPr marL="215900" marR="291465">
                        <a:spcAft>
                          <a:spcPts val="0"/>
                        </a:spcAft>
                      </a:pPr>
                      <a:r>
                        <a:rPr lang="ru-RU" sz="65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проектирования</a:t>
                      </a:r>
                    </a:p>
                  </a:txBody>
                  <a:tcPr marL="50104" marR="50104" marT="26444" marB="264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5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Рабочая документация</a:t>
                      </a:r>
                    </a:p>
                  </a:txBody>
                  <a:tcPr marL="50104" marR="501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345">
                <a:tc>
                  <a:txBody>
                    <a:bodyPr/>
                    <a:lstStyle/>
                    <a:p>
                      <a:pPr marL="215900" marR="21590" indent="-215900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ru-RU" sz="650" dirty="0" smtClean="0">
                          <a:latin typeface="Verdana"/>
                          <a:ea typeface="Times New Roman"/>
                          <a:cs typeface="Times New Roman"/>
                        </a:rPr>
                        <a:t>7.     Климатические</a:t>
                      </a:r>
                      <a:endParaRPr lang="ru-RU" sz="650" dirty="0">
                        <a:latin typeface="Verdana"/>
                        <a:ea typeface="Times New Roman"/>
                        <a:cs typeface="Times New Roman"/>
                      </a:endParaRPr>
                    </a:p>
                    <a:p>
                      <a:pPr marL="215900" marR="291465">
                        <a:spcAft>
                          <a:spcPts val="0"/>
                        </a:spcAft>
                      </a:pPr>
                      <a:r>
                        <a:rPr lang="ru-RU" sz="65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условия</a:t>
                      </a:r>
                    </a:p>
                  </a:txBody>
                  <a:tcPr marL="50104" marR="50104" marT="26444" marB="264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5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7.1. Абсолютная минимальная температура воздуха(обеспеченностью 0.92): минус 46°С.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5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7.2. Температура наиболее холодной пятидневки (обеспеченностью 0.92) – минус 42°С.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5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7.3. Максимальная из средних скоростей ветра за Январь - 4,3м/с.</a:t>
                      </a:r>
                    </a:p>
                  </a:txBody>
                  <a:tcPr marL="50104" marR="50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954">
                <a:tc>
                  <a:txBody>
                    <a:bodyPr/>
                    <a:lstStyle/>
                    <a:p>
                      <a:pPr marL="215900" marR="21590" indent="-215900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ru-RU" sz="650" dirty="0" smtClean="0">
                          <a:latin typeface="Verdana"/>
                          <a:ea typeface="Times New Roman"/>
                          <a:cs typeface="Times New Roman"/>
                        </a:rPr>
                        <a:t>8.     Параметры          </a:t>
                      </a:r>
                      <a:endParaRPr lang="ru-RU" sz="650" dirty="0">
                        <a:latin typeface="Verdana"/>
                        <a:ea typeface="Times New Roman"/>
                        <a:cs typeface="Times New Roman"/>
                      </a:endParaRPr>
                    </a:p>
                    <a:p>
                      <a:pPr marL="215900" marR="291465">
                        <a:spcAft>
                          <a:spcPts val="0"/>
                        </a:spcAft>
                      </a:pPr>
                      <a:r>
                        <a:rPr lang="ru-RU" sz="65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обогреваемого</a:t>
                      </a:r>
                    </a:p>
                    <a:p>
                      <a:pPr marL="215900" marR="291465">
                        <a:spcAft>
                          <a:spcPts val="0"/>
                        </a:spcAft>
                      </a:pPr>
                      <a:r>
                        <a:rPr lang="ru-RU" sz="65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объекта</a:t>
                      </a:r>
                    </a:p>
                  </a:txBody>
                  <a:tcPr marL="50104" marR="50104" marT="26444" marB="264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23850" indent="-323850">
                        <a:spcAft>
                          <a:spcPts val="0"/>
                        </a:spcAft>
                        <a:tabLst>
                          <a:tab pos="323850" algn="l"/>
                        </a:tabLst>
                      </a:pPr>
                      <a:r>
                        <a:rPr lang="ru-RU" sz="65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8.1       </a:t>
                      </a:r>
                      <a:r>
                        <a:rPr lang="ru-RU" sz="650" dirty="0" err="1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Электрообогреву</a:t>
                      </a:r>
                      <a:r>
                        <a:rPr lang="ru-RU" sz="65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ru-RU" sz="65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подлежат водосточные трубы и </a:t>
                      </a:r>
                      <a:r>
                        <a:rPr lang="ru-RU" sz="65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водосточные</a:t>
                      </a:r>
                      <a:r>
                        <a:rPr lang="ru-RU" sz="650" baseline="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ru-RU" sz="65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лотки </a:t>
                      </a:r>
                      <a:r>
                        <a:rPr lang="ru-RU" sz="65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здания. </a:t>
                      </a:r>
                      <a:endParaRPr lang="ru-RU" sz="650" dirty="0">
                        <a:latin typeface="Verdana"/>
                        <a:ea typeface="Times New Roman"/>
                        <a:cs typeface="Times New Roman"/>
                      </a:endParaRPr>
                    </a:p>
                    <a:p>
                      <a:pPr marL="323850" indent="-323850">
                        <a:spcAft>
                          <a:spcPts val="0"/>
                        </a:spcAft>
                        <a:tabLst>
                          <a:tab pos="323850" algn="l"/>
                        </a:tabLst>
                      </a:pPr>
                      <a:r>
                        <a:rPr lang="ru-RU" sz="65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8.2       Конструкция </a:t>
                      </a:r>
                      <a:r>
                        <a:rPr lang="ru-RU" sz="65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объекта – согласно документации 5873.P.0.001-АР.0.001</a:t>
                      </a:r>
                      <a:endParaRPr lang="ru-RU" sz="650" dirty="0">
                        <a:latin typeface="Verdana"/>
                        <a:ea typeface="Times New Roman"/>
                        <a:cs typeface="Times New Roman"/>
                      </a:endParaRPr>
                    </a:p>
                    <a:p>
                      <a:pPr marL="323850" indent="-323850">
                        <a:spcAft>
                          <a:spcPts val="0"/>
                        </a:spcAft>
                        <a:tabLst>
                          <a:tab pos="323850" algn="l"/>
                        </a:tabLst>
                      </a:pPr>
                      <a:r>
                        <a:rPr lang="ru-RU" sz="65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8.3       Классификация </a:t>
                      </a:r>
                      <a:r>
                        <a:rPr lang="ru-RU" sz="65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зоны – не взрывоопасная.</a:t>
                      </a:r>
                      <a:endParaRPr lang="ru-RU" sz="650" dirty="0"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0104" marR="50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815">
                <a:tc>
                  <a:txBody>
                    <a:bodyPr/>
                    <a:lstStyle/>
                    <a:p>
                      <a:pPr marL="215900" marR="21590" indent="-215900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ru-RU" sz="650" dirty="0" smtClean="0">
                          <a:latin typeface="Verdana"/>
                          <a:ea typeface="Times New Roman"/>
                          <a:cs typeface="Times New Roman"/>
                        </a:rPr>
                        <a:t>9.     Тепловая </a:t>
                      </a:r>
                      <a:r>
                        <a:rPr lang="ru-RU" sz="650" dirty="0">
                          <a:latin typeface="Verdana"/>
                          <a:ea typeface="Times New Roman"/>
                          <a:cs typeface="Times New Roman"/>
                        </a:rPr>
                        <a:t>изоляция</a:t>
                      </a:r>
                    </a:p>
                  </a:txBody>
                  <a:tcPr marL="50104" marR="50104" marT="26444" marB="264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42950" lvl="1" indent="-285750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323850" algn="l"/>
                          <a:tab pos="449580" algn="l"/>
                        </a:tabLst>
                      </a:pPr>
                      <a:r>
                        <a:rPr lang="ru-RU" sz="65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9. Согласно </a:t>
                      </a:r>
                      <a:r>
                        <a:rPr lang="ru-RU" sz="65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документации 5873.P.0.001-АР.0.001</a:t>
                      </a:r>
                      <a:endParaRPr lang="ru-RU" sz="650" dirty="0"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50104" marR="50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6295">
                <a:tc>
                  <a:txBody>
                    <a:bodyPr/>
                    <a:lstStyle/>
                    <a:p>
                      <a:pPr marL="215900" marR="21590" indent="-215900">
                        <a:spcAft>
                          <a:spcPts val="0"/>
                        </a:spcAft>
                        <a:tabLst>
                          <a:tab pos="215900" algn="l"/>
                          <a:tab pos="449580" algn="l"/>
                        </a:tabLst>
                      </a:pPr>
                      <a:r>
                        <a:rPr lang="ru-RU" sz="650" dirty="0">
                          <a:latin typeface="Verdana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ru-RU" sz="650" dirty="0" smtClean="0">
                          <a:latin typeface="Verdana"/>
                          <a:ea typeface="Times New Roman"/>
                          <a:cs typeface="Times New Roman"/>
                        </a:rPr>
                        <a:t>.   Температурные </a:t>
                      </a:r>
                      <a:endParaRPr lang="ru-RU" sz="650" dirty="0">
                        <a:latin typeface="Verdana"/>
                        <a:ea typeface="Times New Roman"/>
                        <a:cs typeface="Times New Roman"/>
                      </a:endParaRPr>
                    </a:p>
                    <a:p>
                      <a:pPr marL="215900" marR="291465">
                        <a:spcAft>
                          <a:spcPts val="0"/>
                        </a:spcAft>
                      </a:pPr>
                      <a:r>
                        <a:rPr lang="ru-RU" sz="65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режимы </a:t>
                      </a:r>
                    </a:p>
                    <a:p>
                      <a:pPr marL="215900" marR="291465">
                        <a:spcAft>
                          <a:spcPts val="0"/>
                        </a:spcAft>
                      </a:pPr>
                      <a:r>
                        <a:rPr lang="ru-RU" sz="65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обогреваемого </a:t>
                      </a:r>
                    </a:p>
                    <a:p>
                      <a:pPr marL="215900" marR="291465">
                        <a:spcAft>
                          <a:spcPts val="0"/>
                        </a:spcAft>
                      </a:pPr>
                      <a:r>
                        <a:rPr lang="ru-RU" sz="65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объекта</a:t>
                      </a:r>
                    </a:p>
                  </a:txBody>
                  <a:tcPr marL="50104" marR="50104" marT="26444" marB="2644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23850" indent="-323850"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323850" algn="l"/>
                        </a:tabLst>
                      </a:pPr>
                      <a:r>
                        <a:rPr lang="ru-RU" sz="65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10.         Ожидаемая </a:t>
                      </a:r>
                      <a:r>
                        <a:rPr lang="ru-RU" sz="65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температура при которой возможно образование талой воды на кровле, за счет тепловых потерь через перекрытие – не ниже минус 15°С.</a:t>
                      </a:r>
                      <a:endParaRPr lang="ru-RU" sz="650" dirty="0">
                        <a:latin typeface="Arial"/>
                        <a:ea typeface="Times New Roman"/>
                      </a:endParaRPr>
                    </a:p>
                  </a:txBody>
                  <a:tcPr marL="50104" marR="501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835696" y="788003"/>
            <a:ext cx="540060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3850" algn="l"/>
                <a:tab pos="449263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Техническое задание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3850" algn="l"/>
                <a:tab pos="449263" algn="l"/>
              </a:tabLst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 проектирование системы </a:t>
            </a: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электрообогрева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644008" y="1201316"/>
          <a:ext cx="4320480" cy="4519417"/>
        </p:xfrm>
        <a:graphic>
          <a:graphicData uri="http://schemas.openxmlformats.org/drawingml/2006/table">
            <a:tbl>
              <a:tblPr/>
              <a:tblGrid>
                <a:gridCol w="1368152"/>
                <a:gridCol w="2952328"/>
              </a:tblGrid>
              <a:tr h="2954547">
                <a:tc>
                  <a:txBody>
                    <a:bodyPr/>
                    <a:lstStyle/>
                    <a:p>
                      <a:pPr marL="215900" marR="21590" indent="-215900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ru-RU" sz="650" dirty="0" smtClean="0">
                          <a:latin typeface="Verdana"/>
                          <a:ea typeface="Times New Roman"/>
                          <a:cs typeface="Times New Roman"/>
                        </a:rPr>
                        <a:t>11.   Требования </a:t>
                      </a:r>
                      <a:endParaRPr lang="ru-RU" sz="650" dirty="0">
                        <a:latin typeface="Verdana"/>
                        <a:ea typeface="Times New Roman"/>
                        <a:cs typeface="Times New Roman"/>
                      </a:endParaRPr>
                    </a:p>
                    <a:p>
                      <a:pPr marL="215900" marR="291465">
                        <a:spcAft>
                          <a:spcPts val="0"/>
                        </a:spcAft>
                      </a:pPr>
                      <a:r>
                        <a:rPr lang="ru-RU" sz="65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к системе </a:t>
                      </a:r>
                    </a:p>
                    <a:p>
                      <a:pPr marL="215900" marR="291465">
                        <a:spcAft>
                          <a:spcPts val="0"/>
                        </a:spcAft>
                      </a:pPr>
                      <a:r>
                        <a:rPr lang="ru-RU" sz="650" dirty="0" err="1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электрообогрева</a:t>
                      </a:r>
                      <a:endParaRPr lang="ru-RU" sz="650" dirty="0">
                        <a:solidFill>
                          <a:srgbClr val="000000"/>
                        </a:solidFill>
                        <a:latin typeface="Verdana"/>
                        <a:ea typeface="Times New Roman"/>
                        <a:cs typeface="Arial"/>
                      </a:endParaRPr>
                    </a:p>
                  </a:txBody>
                  <a:tcPr marL="38286" marR="38286" marT="20207" marB="2020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23850" indent="-323850" algn="just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23850" algn="l"/>
                        </a:tabLst>
                      </a:pPr>
                      <a:r>
                        <a:rPr lang="ru-RU" sz="65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11.1     Разработать </a:t>
                      </a:r>
                      <a:r>
                        <a:rPr lang="ru-RU" sz="65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систему электрического обогрева водостоков </a:t>
                      </a:r>
                      <a:r>
                        <a:rPr lang="ru-RU" sz="65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здания,</a:t>
                      </a:r>
                      <a:r>
                        <a:rPr lang="ru-RU" sz="650" baseline="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ru-RU" sz="65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с </a:t>
                      </a:r>
                      <a:r>
                        <a:rPr lang="ru-RU" sz="65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целью предотвращения их закупорки снегом, льдом и  обеспечения стока по ним талой воды в зимний период, в диапазоне температур окружающего воздуха от плюс 5°С до минус </a:t>
                      </a:r>
                      <a:r>
                        <a:rPr lang="ru-RU" sz="65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15°С.</a:t>
                      </a:r>
                    </a:p>
                    <a:p>
                      <a:pPr marL="323850" indent="-323850" algn="just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23850" algn="l"/>
                        </a:tabLst>
                      </a:pPr>
                      <a:r>
                        <a:rPr lang="ru-RU" sz="65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11.2 </a:t>
                      </a:r>
                      <a:r>
                        <a:rPr lang="ru-RU" sz="65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Функции </a:t>
                      </a:r>
                      <a:r>
                        <a:rPr lang="ru-RU" sz="65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электрообогрева</a:t>
                      </a:r>
                      <a:r>
                        <a:rPr lang="ru-RU" sz="65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 реализовать применением саморегулирующихся нагревательных секций СМБЭ на основе ленты 33НТР2-ВТ. В водосточных лотках и трубах установить по две нитки нагревательной секции. </a:t>
                      </a:r>
                      <a:endParaRPr lang="ru-RU" sz="650" dirty="0">
                        <a:latin typeface="Arial"/>
                        <a:ea typeface="Times New Roman"/>
                      </a:endParaRPr>
                    </a:p>
                    <a:p>
                      <a:pPr marL="323850" indent="-32385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23850" algn="l"/>
                        </a:tabLst>
                      </a:pPr>
                      <a:r>
                        <a:rPr lang="ru-RU" sz="65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11.3       Электропитание </a:t>
                      </a:r>
                      <a:r>
                        <a:rPr lang="ru-RU" sz="65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и управление системой </a:t>
                      </a:r>
                      <a:r>
                        <a:rPr lang="ru-RU" sz="65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электрообогрева</a:t>
                      </a:r>
                      <a:r>
                        <a:rPr lang="ru-RU" sz="65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 предусмотреть от шкафа управления (ШУ) устанавливаемого в </a:t>
                      </a:r>
                      <a:r>
                        <a:rPr lang="ru-RU" sz="65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электрощитовой</a:t>
                      </a:r>
                      <a:r>
                        <a:rPr lang="ru-RU" sz="65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. </a:t>
                      </a:r>
                      <a:endParaRPr lang="ru-RU" sz="650" dirty="0">
                        <a:latin typeface="Arial"/>
                        <a:ea typeface="Times New Roman"/>
                      </a:endParaRPr>
                    </a:p>
                    <a:p>
                      <a:pPr marL="323850" indent="-32385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23850" algn="l"/>
                        </a:tabLst>
                      </a:pPr>
                      <a:r>
                        <a:rPr lang="ru-RU" sz="65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11.4       Система </a:t>
                      </a:r>
                      <a:r>
                        <a:rPr lang="ru-RU" sz="65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обогрева должна обеспечивать автоматическое управление обогревом по датчикам: температуры, осадков, воды и иметь защиту:</a:t>
                      </a:r>
                      <a:endParaRPr lang="ru-RU" sz="650" dirty="0">
                        <a:latin typeface="Arial"/>
                        <a:ea typeface="Times New Roman"/>
                      </a:endParaRPr>
                    </a:p>
                    <a:p>
                      <a:pPr marL="323850" indent="-107950">
                        <a:spcAft>
                          <a:spcPts val="0"/>
                        </a:spcAft>
                        <a:tabLst>
                          <a:tab pos="431800" algn="l"/>
                          <a:tab pos="449580" algn="l"/>
                        </a:tabLst>
                      </a:pPr>
                      <a:r>
                        <a:rPr lang="ru-RU" sz="65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   - </a:t>
                      </a:r>
                      <a:r>
                        <a:rPr lang="ru-RU" sz="65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от токов короткого замыкания;</a:t>
                      </a:r>
                      <a:endParaRPr lang="ru-RU" sz="650" dirty="0">
                        <a:latin typeface="Arial"/>
                        <a:ea typeface="Times New Roman"/>
                      </a:endParaRPr>
                    </a:p>
                    <a:p>
                      <a:pPr marL="323850" indent="-107950">
                        <a:spcAft>
                          <a:spcPts val="0"/>
                        </a:spcAft>
                        <a:tabLst>
                          <a:tab pos="431800" algn="l"/>
                          <a:tab pos="449580" algn="l"/>
                        </a:tabLst>
                      </a:pPr>
                      <a:r>
                        <a:rPr lang="ru-RU" sz="65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   - </a:t>
                      </a:r>
                      <a:r>
                        <a:rPr lang="ru-RU" sz="65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от токов утечки, превышающих допустимые значения.</a:t>
                      </a:r>
                      <a:endParaRPr lang="ru-RU" sz="650" dirty="0">
                        <a:latin typeface="Arial"/>
                        <a:ea typeface="Times New Roman"/>
                      </a:endParaRPr>
                    </a:p>
                    <a:p>
                      <a:pPr marL="323850" indent="-32385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23850" algn="l"/>
                        </a:tabLst>
                      </a:pPr>
                      <a:r>
                        <a:rPr lang="ru-RU" sz="65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11.5       Подвод </a:t>
                      </a:r>
                      <a:r>
                        <a:rPr lang="ru-RU" sz="65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кабелей силового электропитания к шкафу управления проектируется сторонней организацией.</a:t>
                      </a:r>
                      <a:endParaRPr lang="ru-RU" sz="650" dirty="0">
                        <a:latin typeface="Arial"/>
                        <a:ea typeface="Times New Roman"/>
                      </a:endParaRPr>
                    </a:p>
                    <a:p>
                      <a:pPr marL="323850" indent="-32385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23850" algn="l"/>
                        </a:tabLst>
                      </a:pPr>
                      <a:r>
                        <a:rPr lang="ru-RU" sz="65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11.6       Подключение </a:t>
                      </a:r>
                      <a:r>
                        <a:rPr lang="ru-RU" sz="65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ШУ к системе диспетчеризации объекта не предусматривается.</a:t>
                      </a:r>
                      <a:endParaRPr lang="ru-RU" sz="650" dirty="0">
                        <a:latin typeface="Arial"/>
                        <a:ea typeface="Times New Roman"/>
                      </a:endParaRPr>
                    </a:p>
                    <a:p>
                      <a:pPr marL="323850" indent="-323850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23850" algn="l"/>
                        </a:tabLst>
                      </a:pPr>
                      <a:r>
                        <a:rPr lang="ru-RU" sz="65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11.7       Подвод </a:t>
                      </a:r>
                      <a:r>
                        <a:rPr lang="ru-RU" sz="65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кабелей силового электропитания и управления от шкафа управления к соединительным коробкам и между соединительными коробками системы </a:t>
                      </a:r>
                      <a:r>
                        <a:rPr lang="ru-RU" sz="65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электрообогрева</a:t>
                      </a:r>
                      <a:r>
                        <a:rPr lang="ru-RU" sz="65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 проектируется  ООО «</a:t>
                      </a:r>
                      <a:r>
                        <a:rPr lang="ru-RU" sz="65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ССТэлектромонтаж</a:t>
                      </a:r>
                      <a:r>
                        <a:rPr lang="ru-RU" sz="65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».</a:t>
                      </a:r>
                      <a:endParaRPr lang="ru-RU" sz="650" dirty="0">
                        <a:latin typeface="Arial"/>
                        <a:ea typeface="Times New Roman"/>
                      </a:endParaRPr>
                    </a:p>
                  </a:txBody>
                  <a:tcPr marL="38286" marR="382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4243">
                <a:tc>
                  <a:txBody>
                    <a:bodyPr/>
                    <a:lstStyle/>
                    <a:p>
                      <a:pPr marL="215900" marR="21590" indent="-215900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ru-RU" sz="650" dirty="0" smtClean="0">
                          <a:latin typeface="Verdana"/>
                          <a:ea typeface="Times New Roman"/>
                          <a:cs typeface="Times New Roman"/>
                        </a:rPr>
                        <a:t>12.   Состав </a:t>
                      </a:r>
                      <a:r>
                        <a:rPr lang="ru-RU" sz="650" dirty="0">
                          <a:latin typeface="Verdana"/>
                          <a:ea typeface="Times New Roman"/>
                          <a:cs typeface="Times New Roman"/>
                        </a:rPr>
                        <a:t>рабочей </a:t>
                      </a:r>
                    </a:p>
                    <a:p>
                      <a:pPr marL="215900" marR="291465">
                        <a:spcAft>
                          <a:spcPts val="0"/>
                        </a:spcAft>
                      </a:pPr>
                      <a:r>
                        <a:rPr lang="ru-RU" sz="650" dirty="0" smtClean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Документации</a:t>
                      </a:r>
                      <a:endParaRPr lang="ru-RU" sz="650" dirty="0">
                        <a:solidFill>
                          <a:srgbClr val="000000"/>
                        </a:solidFill>
                        <a:latin typeface="Verdana"/>
                        <a:ea typeface="Times New Roman"/>
                        <a:cs typeface="Arial"/>
                      </a:endParaRPr>
                    </a:p>
                  </a:txBody>
                  <a:tcPr marL="38286" marR="38286" marT="20207" marB="2020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23850" indent="-32385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323850" algn="l"/>
                        </a:tabLst>
                      </a:pPr>
                      <a:r>
                        <a:rPr lang="ru-RU" sz="65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12.1        Монтажные </a:t>
                      </a:r>
                      <a:r>
                        <a:rPr lang="ru-RU" sz="65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чертежи.</a:t>
                      </a:r>
                      <a:endParaRPr lang="ru-RU" sz="650" dirty="0">
                        <a:latin typeface="Arial"/>
                        <a:ea typeface="Times New Roman"/>
                      </a:endParaRPr>
                    </a:p>
                    <a:p>
                      <a:pPr marL="323850" indent="-32385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323850" algn="l"/>
                        </a:tabLst>
                      </a:pPr>
                      <a:r>
                        <a:rPr lang="ru-RU" sz="65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12.2        Электрические </a:t>
                      </a:r>
                      <a:r>
                        <a:rPr lang="ru-RU" sz="65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схемы.</a:t>
                      </a:r>
                      <a:endParaRPr lang="ru-RU" sz="650" dirty="0">
                        <a:latin typeface="Arial"/>
                        <a:ea typeface="Times New Roman"/>
                      </a:endParaRPr>
                    </a:p>
                    <a:p>
                      <a:pPr marL="323850" indent="-32385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323850" algn="l"/>
                        </a:tabLst>
                      </a:pPr>
                      <a:r>
                        <a:rPr lang="ru-RU" sz="65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12.3        Спецификация </a:t>
                      </a:r>
                      <a:r>
                        <a:rPr lang="ru-RU" sz="65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оборудования изделий и материалов.</a:t>
                      </a:r>
                      <a:endParaRPr lang="ru-RU" sz="650" dirty="0">
                        <a:latin typeface="Arial"/>
                        <a:ea typeface="Times New Roman"/>
                      </a:endParaRPr>
                    </a:p>
                    <a:p>
                      <a:pPr marL="323850" indent="-32385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323850" algn="l"/>
                        </a:tabLst>
                      </a:pPr>
                      <a:r>
                        <a:rPr lang="ru-RU" sz="65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12.4     Задание </a:t>
                      </a:r>
                      <a:r>
                        <a:rPr lang="ru-RU" sz="65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на подвод силового электропитания к шкафу управления.</a:t>
                      </a:r>
                      <a:endParaRPr lang="ru-RU" sz="650" dirty="0">
                        <a:latin typeface="Arial"/>
                        <a:ea typeface="Times New Roman"/>
                      </a:endParaRPr>
                    </a:p>
                  </a:txBody>
                  <a:tcPr marL="38286" marR="382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4665">
                <a:tc>
                  <a:txBody>
                    <a:bodyPr/>
                    <a:lstStyle/>
                    <a:p>
                      <a:pPr marL="215900" marR="21590" indent="-215900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ru-RU" sz="650" dirty="0" smtClean="0">
                          <a:latin typeface="Verdana"/>
                          <a:ea typeface="Times New Roman"/>
                          <a:cs typeface="Times New Roman"/>
                        </a:rPr>
                        <a:t>13.   Документация</a:t>
                      </a:r>
                      <a:r>
                        <a:rPr lang="ru-RU" sz="650" dirty="0">
                          <a:latin typeface="Verdana"/>
                          <a:ea typeface="Times New Roman"/>
                          <a:cs typeface="Times New Roman"/>
                        </a:rPr>
                        <a:t>,</a:t>
                      </a:r>
                    </a:p>
                    <a:p>
                      <a:pPr marL="215900" marR="291465">
                        <a:spcAft>
                          <a:spcPts val="0"/>
                        </a:spcAft>
                      </a:pPr>
                      <a:r>
                        <a:rPr lang="ru-RU" sz="65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передаваемая для проектирования в качестве </a:t>
                      </a:r>
                    </a:p>
                    <a:p>
                      <a:pPr marL="215900" marR="291465">
                        <a:spcAft>
                          <a:spcPts val="0"/>
                        </a:spcAft>
                      </a:pPr>
                      <a:r>
                        <a:rPr lang="ru-RU" sz="650" dirty="0">
                          <a:solidFill>
                            <a:srgbClr val="000000"/>
                          </a:solidFill>
                          <a:latin typeface="Verdana"/>
                          <a:ea typeface="Times New Roman"/>
                          <a:cs typeface="Arial"/>
                        </a:rPr>
                        <a:t>исходных данных </a:t>
                      </a:r>
                    </a:p>
                  </a:txBody>
                  <a:tcPr marL="38286" marR="38286" marT="20207" marB="2020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23850" indent="-32385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23850" algn="l"/>
                        </a:tabLst>
                      </a:pPr>
                      <a:r>
                        <a:rPr lang="ru-RU" sz="65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13.1       Техническое </a:t>
                      </a:r>
                      <a:r>
                        <a:rPr lang="ru-RU" sz="65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задание на проектирование системы </a:t>
                      </a:r>
                      <a:r>
                        <a:rPr lang="ru-RU" sz="65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электрического</a:t>
                      </a:r>
                      <a:r>
                        <a:rPr lang="ru-RU" sz="650" baseline="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 </a:t>
                      </a:r>
                      <a:r>
                        <a:rPr lang="ru-RU" sz="65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обогрева </a:t>
                      </a:r>
                      <a:r>
                        <a:rPr lang="ru-RU" sz="65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«</a:t>
                      </a:r>
                      <a:r>
                        <a:rPr lang="ru-RU" sz="65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Тепломаг</a:t>
                      </a:r>
                      <a:r>
                        <a:rPr lang="ru-RU" sz="65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».</a:t>
                      </a:r>
                      <a:endParaRPr lang="ru-RU" sz="650" dirty="0">
                        <a:latin typeface="Arial"/>
                        <a:ea typeface="Times New Roman"/>
                      </a:endParaRPr>
                    </a:p>
                    <a:p>
                      <a:pPr marL="323850" indent="-32385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23850" algn="l"/>
                        </a:tabLst>
                      </a:pPr>
                      <a:r>
                        <a:rPr lang="ru-RU" sz="650" dirty="0" smtClean="0">
                          <a:latin typeface="Arial"/>
                          <a:ea typeface="Times New Roman"/>
                        </a:rPr>
                        <a:t>13.2       Документация </a:t>
                      </a:r>
                      <a:r>
                        <a:rPr lang="ru-RU" sz="650" dirty="0">
                          <a:latin typeface="Arial"/>
                          <a:ea typeface="Times New Roman"/>
                        </a:rPr>
                        <a:t>5873.P.0.001- А.0</a:t>
                      </a:r>
                      <a:r>
                        <a:rPr lang="ru-RU" sz="65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.001.</a:t>
                      </a:r>
                      <a:endParaRPr lang="ru-RU" sz="650" dirty="0">
                        <a:latin typeface="Arial"/>
                        <a:ea typeface="Times New Roman"/>
                      </a:endParaRPr>
                    </a:p>
                  </a:txBody>
                  <a:tcPr marL="38286" marR="382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29">
                <a:tc>
                  <a:txBody>
                    <a:bodyPr/>
                    <a:lstStyle/>
                    <a:p>
                      <a:pPr marL="215900" marR="21590" indent="-215900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ru-RU" sz="650">
                          <a:latin typeface="Verdana"/>
                          <a:ea typeface="Times New Roman"/>
                          <a:cs typeface="Times New Roman"/>
                        </a:rPr>
                        <a:t>Количество </a:t>
                      </a:r>
                    </a:p>
                    <a:p>
                      <a:pPr marL="215900" marR="21590" indent="-215900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ru-RU" sz="650">
                          <a:latin typeface="Verdana"/>
                          <a:ea typeface="Times New Roman"/>
                          <a:cs typeface="Times New Roman"/>
                        </a:rPr>
                        <a:t>экземпляров</a:t>
                      </a:r>
                    </a:p>
                  </a:txBody>
                  <a:tcPr marL="38286" marR="38286" marT="20207" marB="2020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760" algn="l"/>
                        </a:tabLst>
                      </a:pPr>
                      <a:r>
                        <a:rPr lang="ru-RU" sz="650" dirty="0">
                          <a:solidFill>
                            <a:srgbClr val="000000"/>
                          </a:solidFill>
                          <a:latin typeface="Tahoma"/>
                          <a:ea typeface="Times New Roman"/>
                        </a:rPr>
                        <a:t>3 экз. бумажных копий и 1 экз. на электронном носителе.</a:t>
                      </a:r>
                      <a:endParaRPr lang="ru-RU" sz="650" dirty="0">
                        <a:latin typeface="Tahoma"/>
                        <a:ea typeface="Times New Roman"/>
                      </a:endParaRPr>
                    </a:p>
                  </a:txBody>
                  <a:tcPr marL="38286" marR="382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Прямоугольник 52"/>
          <p:cNvSpPr/>
          <p:nvPr/>
        </p:nvSpPr>
        <p:spPr bwMode="auto">
          <a:xfrm>
            <a:off x="0" y="157200"/>
            <a:ext cx="9144000" cy="600067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361" tIns="39680" rIns="79361" bIns="39680" numCol="1" rtlCol="0" anchor="t" anchorCtr="0" compatLnSpc="1">
            <a:prstTxWarp prst="textNoShape">
              <a:avLst/>
            </a:prstTxWarp>
          </a:bodyPr>
          <a:lstStyle/>
          <a:p>
            <a:pPr defTabSz="793608"/>
            <a:endParaRPr lang="ru-RU">
              <a:gradFill flip="none" rotWithShape="1">
                <a:gsLst>
                  <a:gs pos="0">
                    <a:schemeClr val="accent2">
                      <a:tint val="66000"/>
                      <a:satMod val="160000"/>
                    </a:schemeClr>
                  </a:gs>
                  <a:gs pos="50000">
                    <a:schemeClr val="accent2">
                      <a:tint val="44500"/>
                      <a:satMod val="160000"/>
                    </a:schemeClr>
                  </a:gs>
                  <a:gs pos="100000">
                    <a:schemeClr val="accent2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21" name="Прямоугольник 8"/>
          <p:cNvSpPr>
            <a:spLocks noChangeArrowheads="1"/>
          </p:cNvSpPr>
          <p:nvPr/>
        </p:nvSpPr>
        <p:spPr bwMode="auto">
          <a:xfrm>
            <a:off x="5508104" y="3865612"/>
            <a:ext cx="2951615" cy="283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120" tIns="41560" rIns="83120" bIns="41560">
            <a:spAutoFit/>
          </a:bodyPr>
          <a:lstStyle/>
          <a:p>
            <a:pPr defTabSz="830809">
              <a:spcBef>
                <a:spcPct val="50000"/>
              </a:spcBef>
            </a:pPr>
            <a:r>
              <a:rPr lang="ru-RU" sz="1300" b="1" dirty="0">
                <a:solidFill>
                  <a:srgbClr val="FF9933"/>
                </a:solidFill>
              </a:rPr>
              <a:t>Соединительные коробки </a:t>
            </a:r>
            <a:r>
              <a:rPr lang="en-US" sz="1300" b="1" dirty="0" err="1" smtClean="0">
                <a:solidFill>
                  <a:srgbClr val="FF9933"/>
                </a:solidFill>
              </a:rPr>
              <a:t>Abox</a:t>
            </a:r>
            <a:endParaRPr lang="ru-RU" sz="1300" b="1" dirty="0">
              <a:solidFill>
                <a:srgbClr val="FF9933"/>
              </a:solidFill>
            </a:endParaRPr>
          </a:p>
        </p:txBody>
      </p:sp>
      <p:sp>
        <p:nvSpPr>
          <p:cNvPr id="22" name="Прямоугольник 8"/>
          <p:cNvSpPr>
            <a:spLocks noChangeArrowheads="1"/>
          </p:cNvSpPr>
          <p:nvPr/>
        </p:nvSpPr>
        <p:spPr bwMode="auto">
          <a:xfrm>
            <a:off x="1187624" y="2641476"/>
            <a:ext cx="2502456" cy="283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120" tIns="41560" rIns="83120" bIns="41560">
            <a:spAutoFit/>
          </a:bodyPr>
          <a:lstStyle/>
          <a:p>
            <a:pPr defTabSz="830809">
              <a:spcBef>
                <a:spcPct val="50000"/>
              </a:spcBef>
            </a:pPr>
            <a:r>
              <a:rPr lang="ru-RU" sz="1300" b="1" dirty="0">
                <a:solidFill>
                  <a:srgbClr val="FF9933"/>
                </a:solidFill>
              </a:rPr>
              <a:t>Аксессуары и крепеж</a:t>
            </a:r>
          </a:p>
        </p:txBody>
      </p:sp>
      <p:sp>
        <p:nvSpPr>
          <p:cNvPr id="23" name="Прямоугольник 8"/>
          <p:cNvSpPr>
            <a:spLocks noChangeArrowheads="1"/>
          </p:cNvSpPr>
          <p:nvPr/>
        </p:nvSpPr>
        <p:spPr bwMode="auto">
          <a:xfrm>
            <a:off x="179512" y="769268"/>
            <a:ext cx="3744416" cy="584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120" tIns="41560" rIns="83120" bIns="41560">
            <a:spAutoFit/>
          </a:bodyPr>
          <a:lstStyle/>
          <a:p>
            <a:pPr defTabSz="830809">
              <a:spcBef>
                <a:spcPct val="50000"/>
              </a:spcBef>
            </a:pPr>
            <a:r>
              <a:rPr lang="ru-RU" sz="1300" b="1" dirty="0" smtClean="0">
                <a:solidFill>
                  <a:srgbClr val="FF9933"/>
                </a:solidFill>
              </a:rPr>
              <a:t>                  Нагревательные кабели</a:t>
            </a:r>
            <a:endParaRPr lang="en-US" sz="1300" b="1" dirty="0" smtClean="0">
              <a:solidFill>
                <a:srgbClr val="FF9933"/>
              </a:solidFill>
            </a:endParaRPr>
          </a:p>
          <a:p>
            <a:pPr defTabSz="830809">
              <a:spcBef>
                <a:spcPct val="50000"/>
              </a:spcBef>
            </a:pPr>
            <a:endParaRPr lang="ru-RU" sz="1300" b="1" dirty="0">
              <a:solidFill>
                <a:srgbClr val="FF9933"/>
              </a:solidFill>
            </a:endParaRPr>
          </a:p>
        </p:txBody>
      </p:sp>
      <p:sp>
        <p:nvSpPr>
          <p:cNvPr id="26" name="Прямоугольник 8"/>
          <p:cNvSpPr>
            <a:spLocks noChangeArrowheads="1"/>
          </p:cNvSpPr>
          <p:nvPr/>
        </p:nvSpPr>
        <p:spPr bwMode="auto">
          <a:xfrm>
            <a:off x="5292080" y="5305772"/>
            <a:ext cx="1872208" cy="283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120" tIns="41560" rIns="83120" bIns="41560">
            <a:spAutoFit/>
          </a:bodyPr>
          <a:lstStyle/>
          <a:p>
            <a:pPr defTabSz="830809">
              <a:spcBef>
                <a:spcPct val="50000"/>
              </a:spcBef>
            </a:pPr>
            <a:r>
              <a:rPr lang="en-US" sz="1300" dirty="0" smtClean="0">
                <a:solidFill>
                  <a:schemeClr val="tx1"/>
                </a:solidFill>
              </a:rPr>
              <a:t>Abox060/S (</a:t>
            </a:r>
            <a:r>
              <a:rPr lang="ru-RU" sz="1300" dirty="0" smtClean="0">
                <a:solidFill>
                  <a:schemeClr val="tx1"/>
                </a:solidFill>
              </a:rPr>
              <a:t>стандарт)</a:t>
            </a:r>
            <a:endParaRPr lang="ru-RU" sz="1300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8"/>
          <p:cNvSpPr>
            <a:spLocks noChangeArrowheads="1"/>
          </p:cNvSpPr>
          <p:nvPr/>
        </p:nvSpPr>
        <p:spPr bwMode="auto">
          <a:xfrm>
            <a:off x="7164288" y="5305772"/>
            <a:ext cx="1872208" cy="283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120" tIns="41560" rIns="83120" bIns="41560">
            <a:spAutoFit/>
          </a:bodyPr>
          <a:lstStyle/>
          <a:p>
            <a:pPr defTabSz="830809">
              <a:spcBef>
                <a:spcPct val="50000"/>
              </a:spcBef>
            </a:pPr>
            <a:r>
              <a:rPr lang="en-US" sz="1300" dirty="0" smtClean="0">
                <a:solidFill>
                  <a:schemeClr val="tx1"/>
                </a:solidFill>
              </a:rPr>
              <a:t>Abox100/S (</a:t>
            </a:r>
            <a:r>
              <a:rPr lang="ru-RU" sz="1300" dirty="0" smtClean="0">
                <a:solidFill>
                  <a:schemeClr val="tx1"/>
                </a:solidFill>
              </a:rPr>
              <a:t>стандарт)</a:t>
            </a:r>
            <a:endParaRPr lang="ru-RU" sz="1300" dirty="0">
              <a:solidFill>
                <a:schemeClr val="tx1"/>
              </a:solidFill>
            </a:endParaRPr>
          </a:p>
        </p:txBody>
      </p:sp>
      <p:sp>
        <p:nvSpPr>
          <p:cNvPr id="40" name="Прямоугольник 8"/>
          <p:cNvSpPr>
            <a:spLocks noChangeArrowheads="1"/>
          </p:cNvSpPr>
          <p:nvPr/>
        </p:nvSpPr>
        <p:spPr bwMode="auto">
          <a:xfrm>
            <a:off x="251520" y="2857500"/>
            <a:ext cx="2180824" cy="7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120" tIns="41560" rIns="83120" bIns="41560">
            <a:spAutoFit/>
          </a:bodyPr>
          <a:lstStyle/>
          <a:p>
            <a:r>
              <a:rPr lang="ru-RU" sz="1400" dirty="0" smtClean="0">
                <a:solidFill>
                  <a:schemeClr val="tx1"/>
                </a:solidFill>
                <a:latin typeface="MyriadPro-Regular"/>
              </a:rPr>
              <a:t>Комплект КТУ для </a:t>
            </a:r>
            <a:r>
              <a:rPr lang="ru-RU" sz="1400" dirty="0" smtClean="0">
                <a:solidFill>
                  <a:schemeClr val="tx1"/>
                </a:solidFill>
              </a:rPr>
              <a:t>изготовления секций</a:t>
            </a:r>
            <a:r>
              <a:rPr lang="ru-RU" sz="1400" dirty="0" smtClean="0">
                <a:solidFill>
                  <a:schemeClr val="tx1"/>
                </a:solidFill>
                <a:latin typeface="MyriadPro-Regular"/>
              </a:rPr>
              <a:t> из нагревательного кабеля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3" name="Text Box 8"/>
          <p:cNvSpPr txBox="1">
            <a:spLocks noChangeArrowheads="1"/>
          </p:cNvSpPr>
          <p:nvPr/>
        </p:nvSpPr>
        <p:spPr bwMode="auto">
          <a:xfrm>
            <a:off x="2077230" y="298779"/>
            <a:ext cx="6929879" cy="35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5771" tIns="47886" rIns="95771" bIns="47886">
            <a:spAutoFit/>
          </a:bodyPr>
          <a:lstStyle/>
          <a:p>
            <a:pPr algn="ctr" defTabSz="830809">
              <a:spcBef>
                <a:spcPct val="50000"/>
              </a:spcBef>
            </a:pPr>
            <a:r>
              <a:rPr lang="ru-RU" sz="1700" dirty="0">
                <a:ln w="3175" cmpd="sng">
                  <a:noFill/>
                  <a:prstDash val="solid"/>
                </a:ln>
                <a:solidFill>
                  <a:srgbClr val="FF9900"/>
                </a:solidFill>
                <a:latin typeface="+mn-lt"/>
                <a:ea typeface="+mj-ea"/>
                <a:cs typeface="+mj-cs"/>
              </a:rPr>
              <a:t>ПРИМЕНЯЕМОЕ ОБОРУДОВАНИЕ</a:t>
            </a:r>
          </a:p>
        </p:txBody>
      </p:sp>
      <p:pic>
        <p:nvPicPr>
          <p:cNvPr id="37" name="Picture 3" descr="D:\Проекты 2014\АТР_Profi\Презентации на Profi\картинки\ЭМБЛЕМ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298" y="57139"/>
            <a:ext cx="2252848" cy="74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369668"/>
            <a:ext cx="1368152" cy="936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4153644"/>
            <a:ext cx="1543733" cy="123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649588"/>
            <a:ext cx="1749711" cy="199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4945732"/>
            <a:ext cx="71265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752" y="4081636"/>
            <a:ext cx="1944216" cy="812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39752" y="3505572"/>
            <a:ext cx="2160240" cy="613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4288" y="1129308"/>
            <a:ext cx="864096" cy="1166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16016" y="1129308"/>
            <a:ext cx="1656183" cy="125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Прямоугольник 56"/>
          <p:cNvSpPr/>
          <p:nvPr/>
        </p:nvSpPr>
        <p:spPr>
          <a:xfrm>
            <a:off x="5148064" y="769268"/>
            <a:ext cx="3336170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rgbClr val="FF9933"/>
                </a:solidFill>
              </a:rPr>
              <a:t>Регуляторы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sz="1300" b="1" dirty="0" smtClean="0">
                <a:solidFill>
                  <a:srgbClr val="FF9933"/>
                </a:solidFill>
              </a:rPr>
              <a:t>температуры и датчики</a:t>
            </a:r>
          </a:p>
        </p:txBody>
      </p:sp>
      <p:sp>
        <p:nvSpPr>
          <p:cNvPr id="58" name="Прямоугольник 8"/>
          <p:cNvSpPr>
            <a:spLocks noChangeArrowheads="1"/>
          </p:cNvSpPr>
          <p:nvPr/>
        </p:nvSpPr>
        <p:spPr bwMode="auto">
          <a:xfrm>
            <a:off x="2483768" y="3145532"/>
            <a:ext cx="2016224" cy="29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120" tIns="41560" rIns="83120" bIns="41560">
            <a:spAutoFit/>
          </a:bodyPr>
          <a:lstStyle/>
          <a:p>
            <a:r>
              <a:rPr lang="ru-RU" sz="1400" dirty="0" smtClean="0">
                <a:solidFill>
                  <a:schemeClr val="tx1"/>
                </a:solidFill>
                <a:latin typeface="MyriadPro-Regular"/>
              </a:rPr>
              <a:t>Крепежные элементы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67744" y="4945732"/>
            <a:ext cx="1584176" cy="606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932041" y="2641476"/>
            <a:ext cx="1271337" cy="945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88224" y="2569468"/>
            <a:ext cx="936104" cy="1064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12360" y="2569468"/>
            <a:ext cx="1152128" cy="95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Прямоугольник 63"/>
          <p:cNvSpPr/>
          <p:nvPr/>
        </p:nvSpPr>
        <p:spPr>
          <a:xfrm>
            <a:off x="7914496" y="3577580"/>
            <a:ext cx="12295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chemeClr val="tx1"/>
                </a:solidFill>
                <a:latin typeface="MyriadPro-Regular"/>
              </a:rPr>
              <a:t>Датчик воды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4572000" y="3577580"/>
            <a:ext cx="19011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chemeClr val="tx1"/>
                </a:solidFill>
                <a:latin typeface="MyriadPro-Regular"/>
              </a:rPr>
              <a:t>Датчик температуры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7380312" y="2281436"/>
            <a:ext cx="7632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chemeClr val="tx1"/>
                </a:solidFill>
                <a:latin typeface="MyriadPro-Regular"/>
              </a:rPr>
              <a:t>РТ-330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5148064" y="2281436"/>
            <a:ext cx="7632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chemeClr val="tx1"/>
                </a:solidFill>
                <a:latin typeface="MyriadPro-Regular"/>
              </a:rPr>
              <a:t>РТ-200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6444208" y="3577580"/>
            <a:ext cx="14746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chemeClr val="tx1"/>
                </a:solidFill>
                <a:latin typeface="MyriadPro-Regular"/>
              </a:rPr>
              <a:t>Датчик осадков</a:t>
            </a: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15426"/>
            <a:ext cx="13716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5978" y="1129308"/>
            <a:ext cx="137160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98186"/>
            <a:ext cx="1401763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5978" y="1949564"/>
            <a:ext cx="140176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7045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2_Палитр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ahom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ahoma" pitchFamily="34" charset="0"/>
            <a:cs typeface="Arial" charset="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  <a:effectLst>
          <a:glow rad="101600">
            <a:schemeClr val="accent1">
              <a:satMod val="175000"/>
              <a:alpha val="40000"/>
            </a:schemeClr>
          </a:glow>
        </a:effectLst>
      </a:spPr>
      <a:bodyPr wrap="square" lIns="80156" tIns="40078" rIns="80156" bIns="40078">
        <a:spAutoFit/>
      </a:bodyPr>
      <a:lstStyle>
        <a:defPPr algn="ctr" defTabSz="801688">
          <a:defRPr sz="2000" dirty="0">
            <a:ln w="18415" cmpd="sng">
              <a:solidFill>
                <a:srgbClr val="FFFFFF"/>
              </a:solidFill>
              <a:prstDash val="solid"/>
            </a:ln>
            <a:solidFill>
              <a:srgbClr val="FF990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Arial" charset="0"/>
          </a:defRPr>
        </a:defPPr>
      </a:lstStyle>
      <a:style>
        <a:lnRef idx="0">
          <a:scrgbClr r="0" g="0" b="0"/>
        </a:lnRef>
        <a:fillRef idx="1001">
          <a:schemeClr val="lt1"/>
        </a:fillRef>
        <a:effectRef idx="0">
          <a:scrgbClr r="0" g="0" b="0"/>
        </a:effectRef>
        <a:fontRef idx="major"/>
      </a:style>
    </a:txDef>
  </a:objectDefaults>
  <a:extraClrSchemeLst>
    <a:extraClrScheme>
      <a:clrScheme name="12_Палитра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Палитра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Палитра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Палитра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Палитра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Палитра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Палитра">
  <a:themeElements>
    <a:clrScheme name="8_Палитра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8_Палитра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ahom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ahoma" pitchFamily="34" charset="0"/>
            <a:cs typeface="Arial" charset="0"/>
          </a:defRPr>
        </a:defPPr>
      </a:lstStyle>
    </a:lnDef>
  </a:objectDefaults>
  <a:extraClrSchemeLst>
    <a:extraClrScheme>
      <a:clrScheme name="8_Палитра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Палитра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Палитра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Палитра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Палитра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Палитра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Палитра">
  <a:themeElements>
    <a:clrScheme name="9_Палитра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9_Палитра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ahom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ahoma" pitchFamily="34" charset="0"/>
            <a:cs typeface="Arial" charset="0"/>
          </a:defRPr>
        </a:defPPr>
      </a:lstStyle>
    </a:lnDef>
  </a:objectDefaults>
  <a:extraClrSchemeLst>
    <a:extraClrScheme>
      <a:clrScheme name="9_Палитра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Палитра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Палитра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Палитра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Палитра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Палитра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Палитра">
  <a:themeElements>
    <a:clrScheme name="10_Палитра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10_Палитра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ahom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ahoma" pitchFamily="34" charset="0"/>
            <a:cs typeface="Arial" charset="0"/>
          </a:defRPr>
        </a:defPPr>
      </a:lstStyle>
    </a:lnDef>
  </a:objectDefaults>
  <a:extraClrSchemeLst>
    <a:extraClrScheme>
      <a:clrScheme name="10_Палитра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Палитра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Палитра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Палитра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Палитра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Палитра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Палитра">
  <a:themeElements>
    <a:clrScheme name="11_Палитра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11_Палитра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ahom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ahoma" pitchFamily="34" charset="0"/>
            <a:cs typeface="Arial" charset="0"/>
          </a:defRPr>
        </a:defPPr>
      </a:lstStyle>
    </a:lnDef>
  </a:objectDefaults>
  <a:extraClrSchemeLst>
    <a:extraClrScheme>
      <a:clrScheme name="11_Палитра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Палитра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Палитра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Палитра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Палитра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Палитра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Палитра">
  <a:themeElements>
    <a:clrScheme name="13_Палитра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13_Палитра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ahom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ahoma" pitchFamily="34" charset="0"/>
            <a:cs typeface="Arial" charset="0"/>
          </a:defRPr>
        </a:defPPr>
      </a:lstStyle>
    </a:lnDef>
  </a:objectDefaults>
  <a:extraClrSchemeLst>
    <a:extraClrScheme>
      <a:clrScheme name="13_Палитра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Палитра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Палитра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Палитра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Палитра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Палитра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Палитра">
  <a:themeElements>
    <a:clrScheme name="14_Палитра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14_Палитра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ahom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ahoma" pitchFamily="34" charset="0"/>
            <a:cs typeface="Arial" charset="0"/>
          </a:defRPr>
        </a:defPPr>
      </a:lstStyle>
    </a:lnDef>
  </a:objectDefaults>
  <a:extraClrSchemeLst>
    <a:extraClrScheme>
      <a:clrScheme name="14_Палитра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Палитра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Палитра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Палитра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Палитра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Палитра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алитра">
  <a:themeElements>
    <a:clrScheme name="Палитра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Палитра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ahom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ahoma" pitchFamily="34" charset="0"/>
            <a:cs typeface="Arial" charset="0"/>
          </a:defRPr>
        </a:defPPr>
      </a:lstStyle>
    </a:lnDef>
  </a:objectDefaults>
  <a:extraClrSchemeLst>
    <a:extraClrScheme>
      <a:clrScheme name="Палитра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Палитра">
  <a:themeElements>
    <a:clrScheme name="1_Палитра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1_Палитра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ahom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ahoma" pitchFamily="34" charset="0"/>
            <a:cs typeface="Arial" charset="0"/>
          </a:defRPr>
        </a:defPPr>
      </a:lstStyle>
    </a:lnDef>
  </a:objectDefaults>
  <a:extraClrSchemeLst>
    <a:extraClrScheme>
      <a:clrScheme name="1_Палитра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алитра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алитра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алитра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алитра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алитра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Палитра">
  <a:themeElements>
    <a:clrScheme name="2_Палитра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2_Палитра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ahom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ahoma" pitchFamily="34" charset="0"/>
            <a:cs typeface="Arial" charset="0"/>
          </a:defRPr>
        </a:defPPr>
      </a:lstStyle>
    </a:lnDef>
  </a:objectDefaults>
  <a:extraClrSchemeLst>
    <a:extraClrScheme>
      <a:clrScheme name="2_Палитра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Палитра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Палитра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Палитра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Палитра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Палитра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Палитра">
  <a:themeElements>
    <a:clrScheme name="3_Палитра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3_Палитра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ahom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ahoma" pitchFamily="34" charset="0"/>
            <a:cs typeface="Arial" charset="0"/>
          </a:defRPr>
        </a:defPPr>
      </a:lstStyle>
    </a:lnDef>
  </a:objectDefaults>
  <a:extraClrSchemeLst>
    <a:extraClrScheme>
      <a:clrScheme name="3_Палитра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Палитра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Палитра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Палитра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Палитра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Палитра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Палитра">
  <a:themeElements>
    <a:clrScheme name="4_Палитра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4_Палитра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ahom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ahoma" pitchFamily="34" charset="0"/>
            <a:cs typeface="Arial" charset="0"/>
          </a:defRPr>
        </a:defPPr>
      </a:lstStyle>
    </a:lnDef>
  </a:objectDefaults>
  <a:extraClrSchemeLst>
    <a:extraClrScheme>
      <a:clrScheme name="4_Палитра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Палитра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Палитра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Палитра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Палитра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Палитра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Палитра">
  <a:themeElements>
    <a:clrScheme name="5_Палитра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5_Палитра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ahom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ahoma" pitchFamily="34" charset="0"/>
            <a:cs typeface="Arial" charset="0"/>
          </a:defRPr>
        </a:defPPr>
      </a:lstStyle>
    </a:lnDef>
  </a:objectDefaults>
  <a:extraClrSchemeLst>
    <a:extraClrScheme>
      <a:clrScheme name="5_Палитра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Палитра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Палитра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Палитра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Палитра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Палитра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Палитра">
  <a:themeElements>
    <a:clrScheme name="6_Палитра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6_Палитра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ahom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ahoma" pitchFamily="34" charset="0"/>
            <a:cs typeface="Arial" charset="0"/>
          </a:defRPr>
        </a:defPPr>
      </a:lstStyle>
    </a:lnDef>
  </a:objectDefaults>
  <a:extraClrSchemeLst>
    <a:extraClrScheme>
      <a:clrScheme name="6_Палитра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Палитра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Палитра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Палитра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Палитра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Палитра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Палитра">
  <a:themeElements>
    <a:clrScheme name="7_Палитра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7_Палитра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ahom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ahoma" pitchFamily="34" charset="0"/>
            <a:cs typeface="Arial" charset="0"/>
          </a:defRPr>
        </a:defPPr>
      </a:lstStyle>
    </a:lnDef>
  </a:objectDefaults>
  <a:extraClrSchemeLst>
    <a:extraClrScheme>
      <a:clrScheme name="7_Палитра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Палитра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Палитра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Палитра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Палитра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Палитра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взаимодействие с пи ССТЭМ</Template>
  <TotalTime>11213</TotalTime>
  <Words>1879</Words>
  <Application>Microsoft Office PowerPoint</Application>
  <PresentationFormat>Экран (16:10)</PresentationFormat>
  <Paragraphs>359</Paragraphs>
  <Slides>45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15</vt:i4>
      </vt:variant>
      <vt:variant>
        <vt:lpstr>Заголовки слайдов</vt:lpstr>
      </vt:variant>
      <vt:variant>
        <vt:i4>45</vt:i4>
      </vt:variant>
    </vt:vector>
  </HeadingPairs>
  <TitlesOfParts>
    <vt:vector size="60" baseType="lpstr">
      <vt:lpstr>12_Палитра</vt:lpstr>
      <vt:lpstr>Палитра</vt:lpstr>
      <vt:lpstr>1_Палитра</vt:lpstr>
      <vt:lpstr>2_Палитра</vt:lpstr>
      <vt:lpstr>3_Палитра</vt:lpstr>
      <vt:lpstr>4_Палитра</vt:lpstr>
      <vt:lpstr>5_Палитра</vt:lpstr>
      <vt:lpstr>6_Палитра</vt:lpstr>
      <vt:lpstr>7_Палитра</vt:lpstr>
      <vt:lpstr>8_Палитра</vt:lpstr>
      <vt:lpstr>9_Палитра</vt:lpstr>
      <vt:lpstr>10_Палитра</vt:lpstr>
      <vt:lpstr>11_Палитра</vt:lpstr>
      <vt:lpstr>13_Палитра</vt:lpstr>
      <vt:lpstr>14_Палитра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Company>SST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Dzuba_u</cp:lastModifiedBy>
  <cp:revision>565</cp:revision>
  <cp:lastPrinted>2013-11-27T07:05:23Z</cp:lastPrinted>
  <dcterms:created xsi:type="dcterms:W3CDTF">2006-01-17T08:00:41Z</dcterms:created>
  <dcterms:modified xsi:type="dcterms:W3CDTF">2014-07-07T10:17:22Z</dcterms:modified>
</cp:coreProperties>
</file>