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4D8C-65D8-4B26-9590-20355052AF6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E3FD-F133-4654-A3F2-7B1A8095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7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4D8C-65D8-4B26-9590-20355052AF6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E3FD-F133-4654-A3F2-7B1A8095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4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Проектирование СЭО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ПОДБОР НОМИНАЛА АВТОМАТИЧЕСКОГО ВЫКЛЮЧАТЕЛЯ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264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СИСТЕМЫ УПРАВЛЕНИЯ ЭЛЕКТРООБОГРЕВОМ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234"/>
      </p:ext>
    </p:extLst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СОЕДИНИТЕЛЬНЫЕ КОРОБКИ УСК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6514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АКСЕССУАРЫ И КОМПЛЕКТУЮЩИЕ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5849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Спасибо за внимание 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ПРОФЕССИОНАЛЬНЫЙ ИНЖИНИРИНГ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0572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ТЕПЛОТЕХНИЧЕСКИЙ РАСЧЕТ - ОСНОВА ПРОЕКТИРОВАНИЯ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37901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ТЕПЛОТЕХНИЧЕСКИЙ РАСЧЕТ - ОСНОВА ПРОЕКТИРОВАНИЯ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4520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ТЕПЛОТЕХНИЧЕСКИЙ РАСЧЕТ - ОСНОВА ПРОЕКТИРОВАНИЯ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7093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ТЕПЛОТЕХНИЧЕСКИЙ РАСЧЕТ - ОСНОВА ПРОЕКТИРОВАНИЯ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0800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ТЕПЛОТЕХНИЧЕСКИЙ РАСЧЕТ - ОСНОВА ПРОЕКТИРОВАНИЯ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29452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ТЕПЛОТЕХНИЧЕСКИЙ РАСЧЕТ - ОСНОВА ПРОЕКТИРОВАНИЯ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03598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РАСЧЕТ ДЛИНЫ НАГРЕВАТЕЛЬНОЙ ЛЕНТЫ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57308"/>
      </p:ext>
    </p:extLst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Проектирование СЭО</vt:lpstr>
      <vt:lpstr>ПРОФЕССИОНАЛЬНЫЙ ИНЖИНИРИНГ</vt:lpstr>
      <vt:lpstr>ТЕПЛОТЕХНИЧЕСКИЙ РАСЧЕТ - ОСНОВА ПРОЕКТИРОВАНИЯ</vt:lpstr>
      <vt:lpstr>ТЕПЛОТЕХНИЧЕСКИЙ РАСЧЕТ - ОСНОВА ПРОЕКТИРОВАНИЯ</vt:lpstr>
      <vt:lpstr>ТЕПЛОТЕХНИЧЕСКИЙ РАСЧЕТ - ОСНОВА ПРОЕКТИРОВАНИЯ</vt:lpstr>
      <vt:lpstr>ТЕПЛОТЕХНИЧЕСКИЙ РАСЧЕТ - ОСНОВА ПРОЕКТИРОВАНИЯ</vt:lpstr>
      <vt:lpstr>ТЕПЛОТЕХНИЧЕСКИЙ РАСЧЕТ - ОСНОВА ПРОЕКТИРОВАНИЯ</vt:lpstr>
      <vt:lpstr>ТЕПЛОТЕХНИЧЕСКИЙ РАСЧЕТ - ОСНОВА ПРОЕКТИРОВАНИЯ</vt:lpstr>
      <vt:lpstr>РАСЧЕТ ДЛИНЫ НАГРЕВАТЕЛЬНОЙ ЛЕНТЫ</vt:lpstr>
      <vt:lpstr>ПОДБОР НОМИНАЛА АВТОМАТИЧЕСКОГО ВЫКЛЮЧАТЕЛЯ  </vt:lpstr>
      <vt:lpstr>СИСТЕМЫ УПРАВЛЕНИЯ ЭЛЕКТРООБОГРЕВОМ</vt:lpstr>
      <vt:lpstr>СОЕДИНИТЕЛЬНЫЕ КОРОБКИ УСК</vt:lpstr>
      <vt:lpstr>АКСЕССУАРЫ И КОМПЛЕКТУЮЩИЕ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СЭО</dc:title>
  <dc:creator>Проектировщик</dc:creator>
  <cp:lastModifiedBy>Проектировщик</cp:lastModifiedBy>
  <cp:revision>1</cp:revision>
  <dcterms:created xsi:type="dcterms:W3CDTF">2014-05-21T08:03:20Z</dcterms:created>
  <dcterms:modified xsi:type="dcterms:W3CDTF">2014-05-21T08:03:20Z</dcterms:modified>
</cp:coreProperties>
</file>